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4" r:id="rId3"/>
    <p:sldId id="257" r:id="rId4"/>
    <p:sldId id="256" r:id="rId5"/>
    <p:sldId id="266" r:id="rId6"/>
    <p:sldId id="258" r:id="rId7"/>
    <p:sldId id="267" r:id="rId8"/>
    <p:sldId id="260" r:id="rId9"/>
    <p:sldId id="259" r:id="rId10"/>
    <p:sldId id="262" r:id="rId11"/>
    <p:sldId id="261" r:id="rId12"/>
    <p:sldId id="263" r:id="rId13"/>
    <p:sldId id="281" r:id="rId14"/>
    <p:sldId id="271" r:id="rId15"/>
    <p:sldId id="272" r:id="rId16"/>
    <p:sldId id="270" r:id="rId17"/>
    <p:sldId id="268" r:id="rId18"/>
    <p:sldId id="269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9CABB8-8A0F-4D41-B07E-7D7F56672A2D}" v="251" dt="2019-12-18T15:43:06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Sousa Freitas" userId="df5466edf29fe266" providerId="LiveId" clId="{F29CABB8-8A0F-4D41-B07E-7D7F56672A2D}"/>
    <pc:docChg chg="undo redo custSel mod addSld modSld sldOrd">
      <pc:chgData name="Ricardo Sousa Freitas" userId="df5466edf29fe266" providerId="LiveId" clId="{F29CABB8-8A0F-4D41-B07E-7D7F56672A2D}" dt="2019-12-19T12:17:06.444" v="1282" actId="1076"/>
      <pc:docMkLst>
        <pc:docMk/>
      </pc:docMkLst>
      <pc:sldChg chg="addSp delSp modSp mod ord setBg">
        <pc:chgData name="Ricardo Sousa Freitas" userId="df5466edf29fe266" providerId="LiveId" clId="{F29CABB8-8A0F-4D41-B07E-7D7F56672A2D}" dt="2019-12-13T19:45:55.529" v="523"/>
        <pc:sldMkLst>
          <pc:docMk/>
          <pc:sldMk cId="3569813995" sldId="256"/>
        </pc:sldMkLst>
        <pc:spChg chg="del">
          <ac:chgData name="Ricardo Sousa Freitas" userId="df5466edf29fe266" providerId="LiveId" clId="{F29CABB8-8A0F-4D41-B07E-7D7F56672A2D}" dt="2019-12-11T10:42:20.996" v="0" actId="478"/>
          <ac:spMkLst>
            <pc:docMk/>
            <pc:sldMk cId="3569813995" sldId="256"/>
            <ac:spMk id="2" creationId="{AC1C5579-7589-413C-AA28-3E84D2242E28}"/>
          </ac:spMkLst>
        </pc:spChg>
        <pc:spChg chg="del mod">
          <ac:chgData name="Ricardo Sousa Freitas" userId="df5466edf29fe266" providerId="LiveId" clId="{F29CABB8-8A0F-4D41-B07E-7D7F56672A2D}" dt="2019-12-11T10:42:30.365" v="5" actId="478"/>
          <ac:spMkLst>
            <pc:docMk/>
            <pc:sldMk cId="3569813995" sldId="256"/>
            <ac:spMk id="3" creationId="{B4991500-C787-4996-B418-FF45E20D97B4}"/>
          </ac:spMkLst>
        </pc:spChg>
        <pc:picChg chg="add del">
          <ac:chgData name="Ricardo Sousa Freitas" userId="df5466edf29fe266" providerId="LiveId" clId="{F29CABB8-8A0F-4D41-B07E-7D7F56672A2D}" dt="2019-12-11T10:42:54.779" v="7" actId="478"/>
          <ac:picMkLst>
            <pc:docMk/>
            <pc:sldMk cId="3569813995" sldId="256"/>
            <ac:picMk id="4" creationId="{1BADC990-9857-479E-8FF1-FFFA00BE5C33}"/>
          </ac:picMkLst>
        </pc:picChg>
        <pc:picChg chg="add mod">
          <ac:chgData name="Ricardo Sousa Freitas" userId="df5466edf29fe266" providerId="LiveId" clId="{F29CABB8-8A0F-4D41-B07E-7D7F56672A2D}" dt="2019-12-11T10:47:55.689" v="43" actId="1076"/>
          <ac:picMkLst>
            <pc:docMk/>
            <pc:sldMk cId="3569813995" sldId="256"/>
            <ac:picMk id="5" creationId="{1BB80A19-6BCF-4195-9593-217545FD91C3}"/>
          </ac:picMkLst>
        </pc:picChg>
        <pc:picChg chg="add mod ord modCrop">
          <ac:chgData name="Ricardo Sousa Freitas" userId="df5466edf29fe266" providerId="LiveId" clId="{F29CABB8-8A0F-4D41-B07E-7D7F56672A2D}" dt="2019-12-11T10:47:37.698" v="39" actId="1076"/>
          <ac:picMkLst>
            <pc:docMk/>
            <pc:sldMk cId="3569813995" sldId="256"/>
            <ac:picMk id="6" creationId="{EB2A21C9-18E7-43C3-A9DF-1D0633567441}"/>
          </ac:picMkLst>
        </pc:picChg>
        <pc:picChg chg="add mod ord modCrop">
          <ac:chgData name="Ricardo Sousa Freitas" userId="df5466edf29fe266" providerId="LiveId" clId="{F29CABB8-8A0F-4D41-B07E-7D7F56672A2D}" dt="2019-12-11T10:47:32.540" v="37" actId="26606"/>
          <ac:picMkLst>
            <pc:docMk/>
            <pc:sldMk cId="3569813995" sldId="256"/>
            <ac:picMk id="7" creationId="{C36ACB28-17DB-49CE-A518-130D00A2BC0C}"/>
          </ac:picMkLst>
        </pc:picChg>
        <pc:picChg chg="add del mod">
          <ac:chgData name="Ricardo Sousa Freitas" userId="df5466edf29fe266" providerId="LiveId" clId="{F29CABB8-8A0F-4D41-B07E-7D7F56672A2D}" dt="2019-12-11T10:47:20.409" v="29"/>
          <ac:picMkLst>
            <pc:docMk/>
            <pc:sldMk cId="3569813995" sldId="256"/>
            <ac:picMk id="8" creationId="{89DD00D4-0F9F-405B-8113-02E527F8D204}"/>
          </ac:picMkLst>
        </pc:picChg>
        <pc:picChg chg="add mod">
          <ac:chgData name="Ricardo Sousa Freitas" userId="df5466edf29fe266" providerId="LiveId" clId="{F29CABB8-8A0F-4D41-B07E-7D7F56672A2D}" dt="2019-12-11T10:48:20.530" v="48" actId="14100"/>
          <ac:picMkLst>
            <pc:docMk/>
            <pc:sldMk cId="3569813995" sldId="256"/>
            <ac:picMk id="9" creationId="{48C8A992-5FA8-4D33-B625-D5B0F3FB18C9}"/>
          </ac:picMkLst>
        </pc:picChg>
      </pc:sldChg>
      <pc:sldChg chg="addSp delSp modSp add">
        <pc:chgData name="Ricardo Sousa Freitas" userId="df5466edf29fe266" providerId="LiveId" clId="{F29CABB8-8A0F-4D41-B07E-7D7F56672A2D}" dt="2019-12-11T11:28:03.524" v="55"/>
        <pc:sldMkLst>
          <pc:docMk/>
          <pc:sldMk cId="1644560108" sldId="257"/>
        </pc:sldMkLst>
        <pc:spChg chg="del">
          <ac:chgData name="Ricardo Sousa Freitas" userId="df5466edf29fe266" providerId="LiveId" clId="{F29CABB8-8A0F-4D41-B07E-7D7F56672A2D}" dt="2019-12-11T11:26:00.535" v="50" actId="478"/>
          <ac:spMkLst>
            <pc:docMk/>
            <pc:sldMk cId="1644560108" sldId="257"/>
            <ac:spMk id="2" creationId="{53586CE6-96A9-45E5-A01B-389A50F5CDE1}"/>
          </ac:spMkLst>
        </pc:spChg>
        <pc:spChg chg="del">
          <ac:chgData name="Ricardo Sousa Freitas" userId="df5466edf29fe266" providerId="LiveId" clId="{F29CABB8-8A0F-4D41-B07E-7D7F56672A2D}" dt="2019-12-11T11:26:01.816" v="51" actId="478"/>
          <ac:spMkLst>
            <pc:docMk/>
            <pc:sldMk cId="1644560108" sldId="257"/>
            <ac:spMk id="3" creationId="{D225F5BB-226F-43AB-ABC7-2A2241FDF847}"/>
          </ac:spMkLst>
        </pc:spChg>
        <pc:picChg chg="add mod">
          <ac:chgData name="Ricardo Sousa Freitas" userId="df5466edf29fe266" providerId="LiveId" clId="{F29CABB8-8A0F-4D41-B07E-7D7F56672A2D}" dt="2019-12-11T11:26:11.582" v="54" actId="14100"/>
          <ac:picMkLst>
            <pc:docMk/>
            <pc:sldMk cId="1644560108" sldId="257"/>
            <ac:picMk id="4" creationId="{708017DD-1489-4828-AFD4-B817B0AF5C14}"/>
          </ac:picMkLst>
        </pc:picChg>
        <pc:picChg chg="add">
          <ac:chgData name="Ricardo Sousa Freitas" userId="df5466edf29fe266" providerId="LiveId" clId="{F29CABB8-8A0F-4D41-B07E-7D7F56672A2D}" dt="2019-12-11T11:28:03.524" v="55"/>
          <ac:picMkLst>
            <pc:docMk/>
            <pc:sldMk cId="1644560108" sldId="257"/>
            <ac:picMk id="5" creationId="{61EC900E-2D3D-4BAD-A6EC-316B9FAA7F38}"/>
          </ac:picMkLst>
        </pc:picChg>
      </pc:sldChg>
      <pc:sldChg chg="addSp delSp modSp add">
        <pc:chgData name="Ricardo Sousa Freitas" userId="df5466edf29fe266" providerId="LiveId" clId="{F29CABB8-8A0F-4D41-B07E-7D7F56672A2D}" dt="2019-12-11T17:15:03.957" v="70" actId="1076"/>
        <pc:sldMkLst>
          <pc:docMk/>
          <pc:sldMk cId="2728939949" sldId="258"/>
        </pc:sldMkLst>
        <pc:spChg chg="del">
          <ac:chgData name="Ricardo Sousa Freitas" userId="df5466edf29fe266" providerId="LiveId" clId="{F29CABB8-8A0F-4D41-B07E-7D7F56672A2D}" dt="2019-12-11T17:10:55.620" v="57" actId="478"/>
          <ac:spMkLst>
            <pc:docMk/>
            <pc:sldMk cId="2728939949" sldId="258"/>
            <ac:spMk id="2" creationId="{6449FE1F-E48C-46CC-9C44-1FF549C1DFBE}"/>
          </ac:spMkLst>
        </pc:spChg>
        <pc:spChg chg="del">
          <ac:chgData name="Ricardo Sousa Freitas" userId="df5466edf29fe266" providerId="LiveId" clId="{F29CABB8-8A0F-4D41-B07E-7D7F56672A2D}" dt="2019-12-11T17:10:57.255" v="58" actId="478"/>
          <ac:spMkLst>
            <pc:docMk/>
            <pc:sldMk cId="2728939949" sldId="258"/>
            <ac:spMk id="3" creationId="{EC5F54E2-E484-4785-A30B-A9767B75383C}"/>
          </ac:spMkLst>
        </pc:spChg>
        <pc:picChg chg="add mod">
          <ac:chgData name="Ricardo Sousa Freitas" userId="df5466edf29fe266" providerId="LiveId" clId="{F29CABB8-8A0F-4D41-B07E-7D7F56672A2D}" dt="2019-12-11T17:15:03.957" v="70" actId="1076"/>
          <ac:picMkLst>
            <pc:docMk/>
            <pc:sldMk cId="2728939949" sldId="258"/>
            <ac:picMk id="4" creationId="{9E23B886-0265-46BC-89B7-3339F8A33B8C}"/>
          </ac:picMkLst>
        </pc:picChg>
        <pc:picChg chg="add del">
          <ac:chgData name="Ricardo Sousa Freitas" userId="df5466edf29fe266" providerId="LiveId" clId="{F29CABB8-8A0F-4D41-B07E-7D7F56672A2D}" dt="2019-12-11T17:14:32.126" v="61" actId="478"/>
          <ac:picMkLst>
            <pc:docMk/>
            <pc:sldMk cId="2728939949" sldId="258"/>
            <ac:picMk id="5" creationId="{E443A882-75C9-4800-9EBF-6A49A9DD805C}"/>
          </ac:picMkLst>
        </pc:picChg>
        <pc:picChg chg="add mod ord">
          <ac:chgData name="Ricardo Sousa Freitas" userId="df5466edf29fe266" providerId="LiveId" clId="{F29CABB8-8A0F-4D41-B07E-7D7F56672A2D}" dt="2019-12-11T17:14:53.596" v="67" actId="14100"/>
          <ac:picMkLst>
            <pc:docMk/>
            <pc:sldMk cId="2728939949" sldId="258"/>
            <ac:picMk id="6" creationId="{CB0EF130-D8D8-410A-AF51-9C6A8F30BF92}"/>
          </ac:picMkLst>
        </pc:picChg>
      </pc:sldChg>
      <pc:sldChg chg="addSp delSp modSp add">
        <pc:chgData name="Ricardo Sousa Freitas" userId="df5466edf29fe266" providerId="LiveId" clId="{F29CABB8-8A0F-4D41-B07E-7D7F56672A2D}" dt="2019-12-17T14:50:39.777" v="1024" actId="14100"/>
        <pc:sldMkLst>
          <pc:docMk/>
          <pc:sldMk cId="1473358711" sldId="259"/>
        </pc:sldMkLst>
        <pc:picChg chg="add del mod">
          <ac:chgData name="Ricardo Sousa Freitas" userId="df5466edf29fe266" providerId="LiveId" clId="{F29CABB8-8A0F-4D41-B07E-7D7F56672A2D}" dt="2019-12-17T14:50:14.254" v="1005" actId="478"/>
          <ac:picMkLst>
            <pc:docMk/>
            <pc:sldMk cId="1473358711" sldId="259"/>
            <ac:picMk id="4" creationId="{5999AD27-6A97-493C-BEEE-0A3D4E9E76D9}"/>
          </ac:picMkLst>
        </pc:picChg>
        <pc:picChg chg="add del mod">
          <ac:chgData name="Ricardo Sousa Freitas" userId="df5466edf29fe266" providerId="LiveId" clId="{F29CABB8-8A0F-4D41-B07E-7D7F56672A2D}" dt="2019-12-17T14:38:16.674" v="935"/>
          <ac:picMkLst>
            <pc:docMk/>
            <pc:sldMk cId="1473358711" sldId="259"/>
            <ac:picMk id="5" creationId="{19EB0B55-5084-45D2-9317-17F77FCEA8F0}"/>
          </ac:picMkLst>
        </pc:picChg>
        <pc:picChg chg="add mod">
          <ac:chgData name="Ricardo Sousa Freitas" userId="df5466edf29fe266" providerId="LiveId" clId="{F29CABB8-8A0F-4D41-B07E-7D7F56672A2D}" dt="2019-12-17T14:50:39.777" v="1024" actId="14100"/>
          <ac:picMkLst>
            <pc:docMk/>
            <pc:sldMk cId="1473358711" sldId="259"/>
            <ac:picMk id="6" creationId="{663EE40C-C144-4987-8A43-DBB25F5103B1}"/>
          </ac:picMkLst>
        </pc:picChg>
      </pc:sldChg>
      <pc:sldChg chg="addSp delSp modSp add ord">
        <pc:chgData name="Ricardo Sousa Freitas" userId="df5466edf29fe266" providerId="LiveId" clId="{F29CABB8-8A0F-4D41-B07E-7D7F56672A2D}" dt="2019-12-17T14:41:06.065" v="993"/>
        <pc:sldMkLst>
          <pc:docMk/>
          <pc:sldMk cId="4068671691" sldId="260"/>
        </pc:sldMkLst>
        <pc:picChg chg="add del mod">
          <ac:chgData name="Ricardo Sousa Freitas" userId="df5466edf29fe266" providerId="LiveId" clId="{F29CABB8-8A0F-4D41-B07E-7D7F56672A2D}" dt="2019-12-17T14:40:49.195" v="984" actId="478"/>
          <ac:picMkLst>
            <pc:docMk/>
            <pc:sldMk cId="4068671691" sldId="260"/>
            <ac:picMk id="4" creationId="{C71D095A-CD11-49E2-BC99-A2A39C3F29E2}"/>
          </ac:picMkLst>
        </pc:picChg>
        <pc:picChg chg="add mod">
          <ac:chgData name="Ricardo Sousa Freitas" userId="df5466edf29fe266" providerId="LiveId" clId="{F29CABB8-8A0F-4D41-B07E-7D7F56672A2D}" dt="2019-12-17T14:41:00.795" v="991" actId="1076"/>
          <ac:picMkLst>
            <pc:docMk/>
            <pc:sldMk cId="4068671691" sldId="260"/>
            <ac:picMk id="5" creationId="{A42E2F83-D25E-4393-9BDF-F67AE1E90F7D}"/>
          </ac:picMkLst>
        </pc:picChg>
      </pc:sldChg>
      <pc:sldChg chg="addSp delSp modSp add">
        <pc:chgData name="Ricardo Sousa Freitas" userId="df5466edf29fe266" providerId="LiveId" clId="{F29CABB8-8A0F-4D41-B07E-7D7F56672A2D}" dt="2019-12-19T10:35:07.495" v="1262" actId="1076"/>
        <pc:sldMkLst>
          <pc:docMk/>
          <pc:sldMk cId="2911786355" sldId="261"/>
        </pc:sldMkLst>
        <pc:spChg chg="del">
          <ac:chgData name="Ricardo Sousa Freitas" userId="df5466edf29fe266" providerId="LiveId" clId="{F29CABB8-8A0F-4D41-B07E-7D7F56672A2D}" dt="2019-12-12T18:39:37.324" v="117" actId="478"/>
          <ac:spMkLst>
            <pc:docMk/>
            <pc:sldMk cId="2911786355" sldId="261"/>
            <ac:spMk id="2" creationId="{5E957F27-BFB5-4716-B0E6-85991180EC24}"/>
          </ac:spMkLst>
        </pc:spChg>
        <pc:spChg chg="del">
          <ac:chgData name="Ricardo Sousa Freitas" userId="df5466edf29fe266" providerId="LiveId" clId="{F29CABB8-8A0F-4D41-B07E-7D7F56672A2D}" dt="2019-12-12T18:39:37.324" v="117" actId="478"/>
          <ac:spMkLst>
            <pc:docMk/>
            <pc:sldMk cId="2911786355" sldId="261"/>
            <ac:spMk id="3" creationId="{AE502431-13D8-472B-9318-45AA0FD3A2BB}"/>
          </ac:spMkLst>
        </pc:spChg>
        <pc:spChg chg="add del">
          <ac:chgData name="Ricardo Sousa Freitas" userId="df5466edf29fe266" providerId="LiveId" clId="{F29CABB8-8A0F-4D41-B07E-7D7F56672A2D}" dt="2019-12-13T08:53:59.444" v="272" actId="478"/>
          <ac:spMkLst>
            <pc:docMk/>
            <pc:sldMk cId="2911786355" sldId="261"/>
            <ac:spMk id="3" creationId="{C6BCA173-BA30-4F7A-851F-0404CD5C5BAF}"/>
          </ac:spMkLst>
        </pc:spChg>
        <pc:spChg chg="add del mod">
          <ac:chgData name="Ricardo Sousa Freitas" userId="df5466edf29fe266" providerId="LiveId" clId="{F29CABB8-8A0F-4D41-B07E-7D7F56672A2D}" dt="2019-12-12T18:41:44.295" v="133" actId="478"/>
          <ac:spMkLst>
            <pc:docMk/>
            <pc:sldMk cId="2911786355" sldId="261"/>
            <ac:spMk id="6" creationId="{467BA777-FCBD-4542-B661-B9C117A2E190}"/>
          </ac:spMkLst>
        </pc:spChg>
        <pc:spChg chg="add mod">
          <ac:chgData name="Ricardo Sousa Freitas" userId="df5466edf29fe266" providerId="LiveId" clId="{F29CABB8-8A0F-4D41-B07E-7D7F56672A2D}" dt="2019-12-12T18:41:59.995" v="136" actId="208"/>
          <ac:spMkLst>
            <pc:docMk/>
            <pc:sldMk cId="2911786355" sldId="261"/>
            <ac:spMk id="7" creationId="{5DD6F452-AD8D-4532-ADDE-D6355A537DD9}"/>
          </ac:spMkLst>
        </pc:spChg>
        <pc:spChg chg="add mod">
          <ac:chgData name="Ricardo Sousa Freitas" userId="df5466edf29fe266" providerId="LiveId" clId="{F29CABB8-8A0F-4D41-B07E-7D7F56672A2D}" dt="2019-12-12T18:42:29.311" v="140" actId="14100"/>
          <ac:spMkLst>
            <pc:docMk/>
            <pc:sldMk cId="2911786355" sldId="261"/>
            <ac:spMk id="8" creationId="{C4D5A2FD-DC19-4C75-B2AE-E563A7537844}"/>
          </ac:spMkLst>
        </pc:spChg>
        <pc:spChg chg="add mod">
          <ac:chgData name="Ricardo Sousa Freitas" userId="df5466edf29fe266" providerId="LiveId" clId="{F29CABB8-8A0F-4D41-B07E-7D7F56672A2D}" dt="2019-12-12T18:42:44.706" v="152" actId="1037"/>
          <ac:spMkLst>
            <pc:docMk/>
            <pc:sldMk cId="2911786355" sldId="261"/>
            <ac:spMk id="9" creationId="{4D9D3D60-7922-4E49-8E21-F08DE4CEAB49}"/>
          </ac:spMkLst>
        </pc:spChg>
        <pc:spChg chg="add mod">
          <ac:chgData name="Ricardo Sousa Freitas" userId="df5466edf29fe266" providerId="LiveId" clId="{F29CABB8-8A0F-4D41-B07E-7D7F56672A2D}" dt="2019-12-17T13:38:10.906" v="931" actId="1076"/>
          <ac:spMkLst>
            <pc:docMk/>
            <pc:sldMk cId="2911786355" sldId="261"/>
            <ac:spMk id="10" creationId="{BD54BBFB-C99D-4EC9-BFE6-7E25D0083867}"/>
          </ac:spMkLst>
        </pc:spChg>
        <pc:picChg chg="add mod ord">
          <ac:chgData name="Ricardo Sousa Freitas" userId="df5466edf29fe266" providerId="LiveId" clId="{F29CABB8-8A0F-4D41-B07E-7D7F56672A2D}" dt="2019-12-19T10:09:55.963" v="1261" actId="1076"/>
          <ac:picMkLst>
            <pc:docMk/>
            <pc:sldMk cId="2911786355" sldId="261"/>
            <ac:picMk id="2" creationId="{089CA5A2-2CFD-4969-814B-0774DE5F5F49}"/>
          </ac:picMkLst>
        </pc:picChg>
        <pc:picChg chg="add del mod ord">
          <ac:chgData name="Ricardo Sousa Freitas" userId="df5466edf29fe266" providerId="LiveId" clId="{F29CABB8-8A0F-4D41-B07E-7D7F56672A2D}" dt="2019-12-17T13:35:24.477" v="913" actId="478"/>
          <ac:picMkLst>
            <pc:docMk/>
            <pc:sldMk cId="2911786355" sldId="261"/>
            <ac:picMk id="3" creationId="{B987B867-D6B5-4C73-88AB-F28D4502188D}"/>
          </ac:picMkLst>
        </pc:picChg>
        <pc:picChg chg="add del mod ord">
          <ac:chgData name="Ricardo Sousa Freitas" userId="df5466edf29fe266" providerId="LiveId" clId="{F29CABB8-8A0F-4D41-B07E-7D7F56672A2D}" dt="2019-12-17T13:36:11.336" v="926" actId="478"/>
          <ac:picMkLst>
            <pc:docMk/>
            <pc:sldMk cId="2911786355" sldId="261"/>
            <ac:picMk id="4" creationId="{ED123609-6E05-47FA-B1C5-76AB52B61ECA}"/>
          </ac:picMkLst>
        </pc:picChg>
        <pc:picChg chg="add del mod ord">
          <ac:chgData name="Ricardo Sousa Freitas" userId="df5466edf29fe266" providerId="LiveId" clId="{F29CABB8-8A0F-4D41-B07E-7D7F56672A2D}" dt="2019-12-17T13:38:03.382" v="929" actId="478"/>
          <ac:picMkLst>
            <pc:docMk/>
            <pc:sldMk cId="2911786355" sldId="261"/>
            <ac:picMk id="5" creationId="{5A1A3C52-65F4-4E00-BDAC-BF1A2B0CEE67}"/>
          </ac:picMkLst>
        </pc:picChg>
        <pc:picChg chg="add mod modCrop">
          <ac:chgData name="Ricardo Sousa Freitas" userId="df5466edf29fe266" providerId="LiveId" clId="{F29CABB8-8A0F-4D41-B07E-7D7F56672A2D}" dt="2019-12-17T13:38:10.906" v="931" actId="1076"/>
          <ac:picMkLst>
            <pc:docMk/>
            <pc:sldMk cId="2911786355" sldId="261"/>
            <ac:picMk id="6" creationId="{77C797E6-6C13-4896-99CD-3036FF4AAAFF}"/>
          </ac:picMkLst>
        </pc:picChg>
        <pc:picChg chg="add mod modCrop">
          <ac:chgData name="Ricardo Sousa Freitas" userId="df5466edf29fe266" providerId="LiveId" clId="{F29CABB8-8A0F-4D41-B07E-7D7F56672A2D}" dt="2019-12-17T13:38:12.729" v="932" actId="1076"/>
          <ac:picMkLst>
            <pc:docMk/>
            <pc:sldMk cId="2911786355" sldId="261"/>
            <ac:picMk id="11" creationId="{79E3EB06-CDEE-4CEC-A120-E99D80B374D3}"/>
          </ac:picMkLst>
        </pc:picChg>
        <pc:picChg chg="add mod ord">
          <ac:chgData name="Ricardo Sousa Freitas" userId="df5466edf29fe266" providerId="LiveId" clId="{F29CABB8-8A0F-4D41-B07E-7D7F56672A2D}" dt="2019-12-19T10:35:07.495" v="1262" actId="1076"/>
          <ac:picMkLst>
            <pc:docMk/>
            <pc:sldMk cId="2911786355" sldId="261"/>
            <ac:picMk id="12" creationId="{81FD86A3-C369-422D-949C-A4A83D8D0930}"/>
          </ac:picMkLst>
        </pc:picChg>
      </pc:sldChg>
      <pc:sldChg chg="addSp delSp modSp add">
        <pc:chgData name="Ricardo Sousa Freitas" userId="df5466edf29fe266" providerId="LiveId" clId="{F29CABB8-8A0F-4D41-B07E-7D7F56672A2D}" dt="2019-12-17T15:15:43.279" v="1094" actId="1076"/>
        <pc:sldMkLst>
          <pc:docMk/>
          <pc:sldMk cId="1411556366" sldId="262"/>
        </pc:sldMkLst>
        <pc:spChg chg="del">
          <ac:chgData name="Ricardo Sousa Freitas" userId="df5466edf29fe266" providerId="LiveId" clId="{F29CABB8-8A0F-4D41-B07E-7D7F56672A2D}" dt="2019-12-12T21:38:35.615" v="153" actId="478"/>
          <ac:spMkLst>
            <pc:docMk/>
            <pc:sldMk cId="1411556366" sldId="262"/>
            <ac:spMk id="2" creationId="{9E6AAC52-BD55-4B4A-A32C-770804511AD5}"/>
          </ac:spMkLst>
        </pc:spChg>
        <pc:spChg chg="del">
          <ac:chgData name="Ricardo Sousa Freitas" userId="df5466edf29fe266" providerId="LiveId" clId="{F29CABB8-8A0F-4D41-B07E-7D7F56672A2D}" dt="2019-12-12T21:38:35.615" v="153" actId="478"/>
          <ac:spMkLst>
            <pc:docMk/>
            <pc:sldMk cId="1411556366" sldId="262"/>
            <ac:spMk id="3" creationId="{ED40C1D2-8B4C-4AF8-9806-97E27AC3CB3C}"/>
          </ac:spMkLst>
        </pc:spChg>
        <pc:spChg chg="add mod">
          <ac:chgData name="Ricardo Sousa Freitas" userId="df5466edf29fe266" providerId="LiveId" clId="{F29CABB8-8A0F-4D41-B07E-7D7F56672A2D}" dt="2019-12-13T10:57:34.310" v="306" actId="14100"/>
          <ac:spMkLst>
            <pc:docMk/>
            <pc:sldMk cId="1411556366" sldId="262"/>
            <ac:spMk id="11" creationId="{F83ABA11-D02C-4CC7-A7F1-7D2F809ACEDD}"/>
          </ac:spMkLst>
        </pc:spChg>
        <pc:spChg chg="add mod ord">
          <ac:chgData name="Ricardo Sousa Freitas" userId="df5466edf29fe266" providerId="LiveId" clId="{F29CABB8-8A0F-4D41-B07E-7D7F56672A2D}" dt="2019-12-12T21:56:34.165" v="215" actId="14100"/>
          <ac:spMkLst>
            <pc:docMk/>
            <pc:sldMk cId="1411556366" sldId="262"/>
            <ac:spMk id="12" creationId="{2338926D-2E75-4977-A59B-238A8994E1AD}"/>
          </ac:spMkLst>
        </pc:spChg>
        <pc:spChg chg="add mod">
          <ac:chgData name="Ricardo Sousa Freitas" userId="df5466edf29fe266" providerId="LiveId" clId="{F29CABB8-8A0F-4D41-B07E-7D7F56672A2D}" dt="2019-12-13T10:57:44.287" v="308" actId="1076"/>
          <ac:spMkLst>
            <pc:docMk/>
            <pc:sldMk cId="1411556366" sldId="262"/>
            <ac:spMk id="13" creationId="{52B123BC-BA05-4862-96A8-5924C7A5B2E2}"/>
          </ac:spMkLst>
        </pc:spChg>
        <pc:spChg chg="add mod">
          <ac:chgData name="Ricardo Sousa Freitas" userId="df5466edf29fe266" providerId="LiveId" clId="{F29CABB8-8A0F-4D41-B07E-7D7F56672A2D}" dt="2019-12-12T21:56:38.958" v="216" actId="1076"/>
          <ac:spMkLst>
            <pc:docMk/>
            <pc:sldMk cId="1411556366" sldId="262"/>
            <ac:spMk id="16" creationId="{93A836DC-3FCA-46D8-A1CC-5BD97915ED56}"/>
          </ac:spMkLst>
        </pc:spChg>
        <pc:spChg chg="add mod">
          <ac:chgData name="Ricardo Sousa Freitas" userId="df5466edf29fe266" providerId="LiveId" clId="{F29CABB8-8A0F-4D41-B07E-7D7F56672A2D}" dt="2019-12-13T10:57:13.149" v="305" actId="14100"/>
          <ac:spMkLst>
            <pc:docMk/>
            <pc:sldMk cId="1411556366" sldId="262"/>
            <ac:spMk id="18" creationId="{DD9D1AB8-6BA4-4BAA-B85C-28CD2BDE1E21}"/>
          </ac:spMkLst>
        </pc:spChg>
        <pc:spChg chg="add mod">
          <ac:chgData name="Ricardo Sousa Freitas" userId="df5466edf29fe266" providerId="LiveId" clId="{F29CABB8-8A0F-4D41-B07E-7D7F56672A2D}" dt="2019-12-12T21:58:19.896" v="222" actId="571"/>
          <ac:spMkLst>
            <pc:docMk/>
            <pc:sldMk cId="1411556366" sldId="262"/>
            <ac:spMk id="19" creationId="{6F75E02B-8FB9-4CB0-841C-B0B1F154A471}"/>
          </ac:spMkLst>
        </pc:spChg>
        <pc:spChg chg="add mod">
          <ac:chgData name="Ricardo Sousa Freitas" userId="df5466edf29fe266" providerId="LiveId" clId="{F29CABB8-8A0F-4D41-B07E-7D7F56672A2D}" dt="2019-12-12T21:58:34.405" v="224" actId="1076"/>
          <ac:spMkLst>
            <pc:docMk/>
            <pc:sldMk cId="1411556366" sldId="262"/>
            <ac:spMk id="21" creationId="{08B454B3-7D0F-445D-B777-2F1985283E3D}"/>
          </ac:spMkLst>
        </pc:spChg>
        <pc:spChg chg="add mod">
          <ac:chgData name="Ricardo Sousa Freitas" userId="df5466edf29fe266" providerId="LiveId" clId="{F29CABB8-8A0F-4D41-B07E-7D7F56672A2D}" dt="2019-12-12T21:59:32.423" v="226" actId="1076"/>
          <ac:spMkLst>
            <pc:docMk/>
            <pc:sldMk cId="1411556366" sldId="262"/>
            <ac:spMk id="22" creationId="{995FCBF0-ECA0-42B5-B128-2C85EA69F230}"/>
          </ac:spMkLst>
        </pc:spChg>
        <pc:picChg chg="add del mod">
          <ac:chgData name="Ricardo Sousa Freitas" userId="df5466edf29fe266" providerId="LiveId" clId="{F29CABB8-8A0F-4D41-B07E-7D7F56672A2D}" dt="2019-12-17T15:15:22.666" v="1089" actId="478"/>
          <ac:picMkLst>
            <pc:docMk/>
            <pc:sldMk cId="1411556366" sldId="262"/>
            <ac:picMk id="2" creationId="{0B842A97-A1A7-479E-B9D7-BFE374F37F92}"/>
          </ac:picMkLst>
        </pc:picChg>
        <pc:picChg chg="add mod ord">
          <ac:chgData name="Ricardo Sousa Freitas" userId="df5466edf29fe266" providerId="LiveId" clId="{F29CABB8-8A0F-4D41-B07E-7D7F56672A2D}" dt="2019-12-17T14:59:27.702" v="1031" actId="167"/>
          <ac:picMkLst>
            <pc:docMk/>
            <pc:sldMk cId="1411556366" sldId="262"/>
            <ac:picMk id="3" creationId="{DCABC439-66EC-4C59-A919-42C763D10041}"/>
          </ac:picMkLst>
        </pc:picChg>
        <pc:picChg chg="add del">
          <ac:chgData name="Ricardo Sousa Freitas" userId="df5466edf29fe266" providerId="LiveId" clId="{F29CABB8-8A0F-4D41-B07E-7D7F56672A2D}" dt="2019-12-12T21:38:49.971" v="155" actId="478"/>
          <ac:picMkLst>
            <pc:docMk/>
            <pc:sldMk cId="1411556366" sldId="262"/>
            <ac:picMk id="4" creationId="{3C804460-8037-4848-A519-6B77BB8AA3D7}"/>
          </ac:picMkLst>
        </pc:picChg>
        <pc:picChg chg="add del mod modCrop">
          <ac:chgData name="Ricardo Sousa Freitas" userId="df5466edf29fe266" providerId="LiveId" clId="{F29CABB8-8A0F-4D41-B07E-7D7F56672A2D}" dt="2019-12-17T15:01:09.242" v="1045" actId="478"/>
          <ac:picMkLst>
            <pc:docMk/>
            <pc:sldMk cId="1411556366" sldId="262"/>
            <ac:picMk id="4" creationId="{4DFE7D4A-6679-4D05-A8F6-468F8A2DCE2A}"/>
          </ac:picMkLst>
        </pc:picChg>
        <pc:picChg chg="add del mod">
          <ac:chgData name="Ricardo Sousa Freitas" userId="df5466edf29fe266" providerId="LiveId" clId="{F29CABB8-8A0F-4D41-B07E-7D7F56672A2D}" dt="2019-12-12T21:43:38.230" v="170" actId="478"/>
          <ac:picMkLst>
            <pc:docMk/>
            <pc:sldMk cId="1411556366" sldId="262"/>
            <ac:picMk id="5" creationId="{4342827A-3F33-4D43-A06E-2DE573890A87}"/>
          </ac:picMkLst>
        </pc:picChg>
        <pc:picChg chg="add mod modCrop">
          <ac:chgData name="Ricardo Sousa Freitas" userId="df5466edf29fe266" providerId="LiveId" clId="{F29CABB8-8A0F-4D41-B07E-7D7F56672A2D}" dt="2019-12-17T15:06:22.255" v="1066" actId="1076"/>
          <ac:picMkLst>
            <pc:docMk/>
            <pc:sldMk cId="1411556366" sldId="262"/>
            <ac:picMk id="5" creationId="{9DF310FD-4762-46D9-BF0F-D34D953FE6B9}"/>
          </ac:picMkLst>
        </pc:picChg>
        <pc:picChg chg="add mod modCrop">
          <ac:chgData name="Ricardo Sousa Freitas" userId="df5466edf29fe266" providerId="LiveId" clId="{F29CABB8-8A0F-4D41-B07E-7D7F56672A2D}" dt="2019-12-17T15:15:04.786" v="1088" actId="14100"/>
          <ac:picMkLst>
            <pc:docMk/>
            <pc:sldMk cId="1411556366" sldId="262"/>
            <ac:picMk id="6" creationId="{9D9399E8-A675-4FF5-9461-3CB419F9BB7F}"/>
          </ac:picMkLst>
        </pc:picChg>
        <pc:picChg chg="add del mod">
          <ac:chgData name="Ricardo Sousa Freitas" userId="df5466edf29fe266" providerId="LiveId" clId="{F29CABB8-8A0F-4D41-B07E-7D7F56672A2D}" dt="2019-12-12T21:43:26.068" v="164" actId="478"/>
          <ac:picMkLst>
            <pc:docMk/>
            <pc:sldMk cId="1411556366" sldId="262"/>
            <ac:picMk id="7" creationId="{39FB3A4D-3D36-457C-A3CB-1B0468BCCAEF}"/>
          </ac:picMkLst>
        </pc:picChg>
        <pc:picChg chg="add mod ord">
          <ac:chgData name="Ricardo Sousa Freitas" userId="df5466edf29fe266" providerId="LiveId" clId="{F29CABB8-8A0F-4D41-B07E-7D7F56672A2D}" dt="2019-12-17T15:15:43.279" v="1094" actId="1076"/>
          <ac:picMkLst>
            <pc:docMk/>
            <pc:sldMk cId="1411556366" sldId="262"/>
            <ac:picMk id="7" creationId="{FB1AF767-2E66-4DCB-BA14-A14E68D5E40F}"/>
          </ac:picMkLst>
        </pc:picChg>
        <pc:picChg chg="add del">
          <ac:chgData name="Ricardo Sousa Freitas" userId="df5466edf29fe266" providerId="LiveId" clId="{F29CABB8-8A0F-4D41-B07E-7D7F56672A2D}" dt="2019-12-12T21:47:54.936" v="182" actId="478"/>
          <ac:picMkLst>
            <pc:docMk/>
            <pc:sldMk cId="1411556366" sldId="262"/>
            <ac:picMk id="8" creationId="{2EC11BC9-BBE2-4E70-B6E0-F5C61748C077}"/>
          </ac:picMkLst>
        </pc:picChg>
        <pc:picChg chg="add del mod">
          <ac:chgData name="Ricardo Sousa Freitas" userId="df5466edf29fe266" providerId="LiveId" clId="{F29CABB8-8A0F-4D41-B07E-7D7F56672A2D}" dt="2019-12-12T21:47:52.416" v="181" actId="478"/>
          <ac:picMkLst>
            <pc:docMk/>
            <pc:sldMk cId="1411556366" sldId="262"/>
            <ac:picMk id="9" creationId="{FD5E1AD2-9B34-4102-9FC4-E8F9ACFB2402}"/>
          </ac:picMkLst>
        </pc:picChg>
        <pc:picChg chg="add del">
          <ac:chgData name="Ricardo Sousa Freitas" userId="df5466edf29fe266" providerId="LiveId" clId="{F29CABB8-8A0F-4D41-B07E-7D7F56672A2D}" dt="2019-12-12T21:53:34.104" v="205" actId="478"/>
          <ac:picMkLst>
            <pc:docMk/>
            <pc:sldMk cId="1411556366" sldId="262"/>
            <ac:picMk id="10" creationId="{E4578991-B9BD-4EA4-BD7F-3C048DEFB90A}"/>
          </ac:picMkLst>
        </pc:picChg>
        <pc:picChg chg="add del mod">
          <ac:chgData name="Ricardo Sousa Freitas" userId="df5466edf29fe266" providerId="LiveId" clId="{F29CABB8-8A0F-4D41-B07E-7D7F56672A2D}" dt="2019-12-12T21:53:32.247" v="204" actId="478"/>
          <ac:picMkLst>
            <pc:docMk/>
            <pc:sldMk cId="1411556366" sldId="262"/>
            <ac:picMk id="11" creationId="{9D01DF8B-7820-418D-846B-2AF1486718D2}"/>
          </ac:picMkLst>
        </pc:picChg>
        <pc:picChg chg="add del">
          <ac:chgData name="Ricardo Sousa Freitas" userId="df5466edf29fe266" providerId="LiveId" clId="{F29CABB8-8A0F-4D41-B07E-7D7F56672A2D}" dt="2019-12-12T21:52:50.759" v="195"/>
          <ac:picMkLst>
            <pc:docMk/>
            <pc:sldMk cId="1411556366" sldId="262"/>
            <ac:picMk id="13" creationId="{8AAEFC7A-C6A0-48B5-B4C4-85D9250A10C5}"/>
          </ac:picMkLst>
        </pc:picChg>
        <pc:picChg chg="add del mod">
          <ac:chgData name="Ricardo Sousa Freitas" userId="df5466edf29fe266" providerId="LiveId" clId="{F29CABB8-8A0F-4D41-B07E-7D7F56672A2D}" dt="2019-12-12T21:53:29.852" v="203" actId="478"/>
          <ac:picMkLst>
            <pc:docMk/>
            <pc:sldMk cId="1411556366" sldId="262"/>
            <ac:picMk id="14" creationId="{CA90DADE-4568-41EF-BD40-358F126E5E24}"/>
          </ac:picMkLst>
        </pc:picChg>
        <pc:picChg chg="add del mod">
          <ac:chgData name="Ricardo Sousa Freitas" userId="df5466edf29fe266" providerId="LiveId" clId="{F29CABB8-8A0F-4D41-B07E-7D7F56672A2D}" dt="2019-12-17T15:00:44.629" v="1041" actId="478"/>
          <ac:picMkLst>
            <pc:docMk/>
            <pc:sldMk cId="1411556366" sldId="262"/>
            <ac:picMk id="15" creationId="{E22F212C-FA4C-4803-BA3E-F50B90D19B5E}"/>
          </ac:picMkLst>
        </pc:picChg>
        <pc:picChg chg="add del mod">
          <ac:chgData name="Ricardo Sousa Freitas" userId="df5466edf29fe266" providerId="LiveId" clId="{F29CABB8-8A0F-4D41-B07E-7D7F56672A2D}" dt="2019-12-13T10:56:35.616" v="298" actId="478"/>
          <ac:picMkLst>
            <pc:docMk/>
            <pc:sldMk cId="1411556366" sldId="262"/>
            <ac:picMk id="17" creationId="{8FB704A4-48BE-4A31-BD61-4E201793CC00}"/>
          </ac:picMkLst>
        </pc:picChg>
        <pc:picChg chg="add mod">
          <ac:chgData name="Ricardo Sousa Freitas" userId="df5466edf29fe266" providerId="LiveId" clId="{F29CABB8-8A0F-4D41-B07E-7D7F56672A2D}" dt="2019-12-12T21:58:19.896" v="222" actId="571"/>
          <ac:picMkLst>
            <pc:docMk/>
            <pc:sldMk cId="1411556366" sldId="262"/>
            <ac:picMk id="20" creationId="{64E5AD90-FE78-4F55-BD69-A6742A99A6D4}"/>
          </ac:picMkLst>
        </pc:picChg>
        <pc:picChg chg="add del mod modCrop">
          <ac:chgData name="Ricardo Sousa Freitas" userId="df5466edf29fe266" providerId="LiveId" clId="{F29CABB8-8A0F-4D41-B07E-7D7F56672A2D}" dt="2019-12-17T15:06:12.993" v="1061" actId="478"/>
          <ac:picMkLst>
            <pc:docMk/>
            <pc:sldMk cId="1411556366" sldId="262"/>
            <ac:picMk id="23" creationId="{DD6A1A66-A9D4-4220-9DBD-61DD8EDB1F27}"/>
          </ac:picMkLst>
        </pc:picChg>
      </pc:sldChg>
      <pc:sldChg chg="addSp delSp modSp add">
        <pc:chgData name="Ricardo Sousa Freitas" userId="df5466edf29fe266" providerId="LiveId" clId="{F29CABB8-8A0F-4D41-B07E-7D7F56672A2D}" dt="2019-12-19T12:17:06.444" v="1282" actId="1076"/>
        <pc:sldMkLst>
          <pc:docMk/>
          <pc:sldMk cId="390803451" sldId="263"/>
        </pc:sldMkLst>
        <pc:spChg chg="del">
          <ac:chgData name="Ricardo Sousa Freitas" userId="df5466edf29fe266" providerId="LiveId" clId="{F29CABB8-8A0F-4D41-B07E-7D7F56672A2D}" dt="2019-12-12T22:13:00.915" v="239" actId="478"/>
          <ac:spMkLst>
            <pc:docMk/>
            <pc:sldMk cId="390803451" sldId="263"/>
            <ac:spMk id="2" creationId="{52E0E569-5255-490D-AC63-CECC4CE5BBFF}"/>
          </ac:spMkLst>
        </pc:spChg>
        <pc:spChg chg="del">
          <ac:chgData name="Ricardo Sousa Freitas" userId="df5466edf29fe266" providerId="LiveId" clId="{F29CABB8-8A0F-4D41-B07E-7D7F56672A2D}" dt="2019-12-12T22:13:00.915" v="239" actId="478"/>
          <ac:spMkLst>
            <pc:docMk/>
            <pc:sldMk cId="390803451" sldId="263"/>
            <ac:spMk id="3" creationId="{7F70657B-B025-4122-8DFE-A1021A34326B}"/>
          </ac:spMkLst>
        </pc:spChg>
        <pc:picChg chg="add mod ord">
          <ac:chgData name="Ricardo Sousa Freitas" userId="df5466edf29fe266" providerId="LiveId" clId="{F29CABB8-8A0F-4D41-B07E-7D7F56672A2D}" dt="2019-12-19T12:17:06.444" v="1282" actId="1076"/>
          <ac:picMkLst>
            <pc:docMk/>
            <pc:sldMk cId="390803451" sldId="263"/>
            <ac:picMk id="2" creationId="{19F2AB00-639F-4DD0-B0AF-08F2557566BD}"/>
          </ac:picMkLst>
        </pc:picChg>
        <pc:picChg chg="add mod ord">
          <ac:chgData name="Ricardo Sousa Freitas" userId="df5466edf29fe266" providerId="LiveId" clId="{F29CABB8-8A0F-4D41-B07E-7D7F56672A2D}" dt="2019-12-19T12:16:46.235" v="1278" actId="1076"/>
          <ac:picMkLst>
            <pc:docMk/>
            <pc:sldMk cId="390803451" sldId="263"/>
            <ac:picMk id="3" creationId="{EC5DD4ED-4E99-43EE-A54F-A62009E5988F}"/>
          </ac:picMkLst>
        </pc:picChg>
        <pc:picChg chg="add del mod">
          <ac:chgData name="Ricardo Sousa Freitas" userId="df5466edf29fe266" providerId="LiveId" clId="{F29CABB8-8A0F-4D41-B07E-7D7F56672A2D}" dt="2019-12-17T15:24:22.270" v="1129" actId="478"/>
          <ac:picMkLst>
            <pc:docMk/>
            <pc:sldMk cId="390803451" sldId="263"/>
            <ac:picMk id="4" creationId="{0992FD08-6EDB-47CB-8F05-127FC9572063}"/>
          </ac:picMkLst>
        </pc:picChg>
        <pc:picChg chg="add del mod">
          <ac:chgData name="Ricardo Sousa Freitas" userId="df5466edf29fe266" providerId="LiveId" clId="{F29CABB8-8A0F-4D41-B07E-7D7F56672A2D}" dt="2019-12-17T15:25:06.072" v="1141" actId="478"/>
          <ac:picMkLst>
            <pc:docMk/>
            <pc:sldMk cId="390803451" sldId="263"/>
            <ac:picMk id="5" creationId="{A51F87FF-3685-403A-89B0-86D35DAEF270}"/>
          </ac:picMkLst>
        </pc:picChg>
        <pc:picChg chg="add del mod ord">
          <ac:chgData name="Ricardo Sousa Freitas" userId="df5466edf29fe266" providerId="LiveId" clId="{F29CABB8-8A0F-4D41-B07E-7D7F56672A2D}" dt="2019-12-17T15:23:33.949" v="1103" actId="478"/>
          <ac:picMkLst>
            <pc:docMk/>
            <pc:sldMk cId="390803451" sldId="263"/>
            <ac:picMk id="6" creationId="{C197CEE8-A104-4A84-8BD2-7A86EF45F3D7}"/>
          </ac:picMkLst>
        </pc:picChg>
        <pc:picChg chg="add del mod ord">
          <ac:chgData name="Ricardo Sousa Freitas" userId="df5466edf29fe266" providerId="LiveId" clId="{F29CABB8-8A0F-4D41-B07E-7D7F56672A2D}" dt="2019-12-17T15:21:01.879" v="1099" actId="478"/>
          <ac:picMkLst>
            <pc:docMk/>
            <pc:sldMk cId="390803451" sldId="263"/>
            <ac:picMk id="7" creationId="{14B45808-71EA-4420-A536-3C0BB1D3E184}"/>
          </ac:picMkLst>
        </pc:picChg>
        <pc:picChg chg="add del mod ord">
          <ac:chgData name="Ricardo Sousa Freitas" userId="df5466edf29fe266" providerId="LiveId" clId="{F29CABB8-8A0F-4D41-B07E-7D7F56672A2D}" dt="2019-12-19T12:17:02.844" v="1281" actId="1076"/>
          <ac:picMkLst>
            <pc:docMk/>
            <pc:sldMk cId="390803451" sldId="263"/>
            <ac:picMk id="8" creationId="{10211432-8977-4EF2-BF39-15F3ABCAC2CF}"/>
          </ac:picMkLst>
        </pc:picChg>
        <pc:picChg chg="add mod">
          <ac:chgData name="Ricardo Sousa Freitas" userId="df5466edf29fe266" providerId="LiveId" clId="{F29CABB8-8A0F-4D41-B07E-7D7F56672A2D}" dt="2019-12-19T12:16:57.549" v="1279" actId="14100"/>
          <ac:picMkLst>
            <pc:docMk/>
            <pc:sldMk cId="390803451" sldId="263"/>
            <ac:picMk id="9" creationId="{A4FBB82E-0FAB-4CBB-8A13-68477DA9A316}"/>
          </ac:picMkLst>
        </pc:picChg>
      </pc:sldChg>
      <pc:sldChg chg="addSp delSp modSp add">
        <pc:chgData name="Ricardo Sousa Freitas" userId="df5466edf29fe266" providerId="LiveId" clId="{F29CABB8-8A0F-4D41-B07E-7D7F56672A2D}" dt="2019-12-18T22:04:19.412" v="1260" actId="1076"/>
        <pc:sldMkLst>
          <pc:docMk/>
          <pc:sldMk cId="2632649241" sldId="264"/>
        </pc:sldMkLst>
        <pc:spChg chg="del">
          <ac:chgData name="Ricardo Sousa Freitas" userId="df5466edf29fe266" providerId="LiveId" clId="{F29CABB8-8A0F-4D41-B07E-7D7F56672A2D}" dt="2019-12-13T11:31:51.144" v="315" actId="478"/>
          <ac:spMkLst>
            <pc:docMk/>
            <pc:sldMk cId="2632649241" sldId="264"/>
            <ac:spMk id="2" creationId="{FC9CF539-59A0-4ECD-A576-EE39B98B5C8B}"/>
          </ac:spMkLst>
        </pc:spChg>
        <pc:spChg chg="del">
          <ac:chgData name="Ricardo Sousa Freitas" userId="df5466edf29fe266" providerId="LiveId" clId="{F29CABB8-8A0F-4D41-B07E-7D7F56672A2D}" dt="2019-12-13T11:31:53.290" v="316" actId="478"/>
          <ac:spMkLst>
            <pc:docMk/>
            <pc:sldMk cId="2632649241" sldId="264"/>
            <ac:spMk id="3" creationId="{810D6E88-139F-4A8A-9040-808A89CF000A}"/>
          </ac:spMkLst>
        </pc:spChg>
        <pc:spChg chg="add mod ord">
          <ac:chgData name="Ricardo Sousa Freitas" userId="df5466edf29fe266" providerId="LiveId" clId="{F29CABB8-8A0F-4D41-B07E-7D7F56672A2D}" dt="2019-12-18T15:46:29.782" v="1255" actId="20577"/>
          <ac:spMkLst>
            <pc:docMk/>
            <pc:sldMk cId="2632649241" sldId="264"/>
            <ac:spMk id="3" creationId="{A3BA6CA3-183D-44C6-9904-F8CD0B32FDF3}"/>
          </ac:spMkLst>
        </pc:spChg>
        <pc:spChg chg="add del mod">
          <ac:chgData name="Ricardo Sousa Freitas" userId="df5466edf29fe266" providerId="LiveId" clId="{F29CABB8-8A0F-4D41-B07E-7D7F56672A2D}" dt="2019-12-13T12:32:06.719" v="446" actId="478"/>
          <ac:spMkLst>
            <pc:docMk/>
            <pc:sldMk cId="2632649241" sldId="264"/>
            <ac:spMk id="5" creationId="{C225CFD9-8D75-4572-8E5B-160C86B85AD7}"/>
          </ac:spMkLst>
        </pc:spChg>
        <pc:spChg chg="add del mod">
          <ac:chgData name="Ricardo Sousa Freitas" userId="df5466edf29fe266" providerId="LiveId" clId="{F29CABB8-8A0F-4D41-B07E-7D7F56672A2D}" dt="2019-12-18T15:45:57.270" v="1247" actId="478"/>
          <ac:spMkLst>
            <pc:docMk/>
            <pc:sldMk cId="2632649241" sldId="264"/>
            <ac:spMk id="6" creationId="{10E2EE52-A0AF-49BE-B70D-8870B0F99507}"/>
          </ac:spMkLst>
        </pc:spChg>
        <pc:spChg chg="add del mod">
          <ac:chgData name="Ricardo Sousa Freitas" userId="df5466edf29fe266" providerId="LiveId" clId="{F29CABB8-8A0F-4D41-B07E-7D7F56672A2D}" dt="2019-12-18T15:45:48.985" v="1245" actId="478"/>
          <ac:spMkLst>
            <pc:docMk/>
            <pc:sldMk cId="2632649241" sldId="264"/>
            <ac:spMk id="7" creationId="{317CFF5F-33E1-4A4E-A7B2-FE39C75B3A37}"/>
          </ac:spMkLst>
        </pc:spChg>
        <pc:spChg chg="add del mod">
          <ac:chgData name="Ricardo Sousa Freitas" userId="df5466edf29fe266" providerId="LiveId" clId="{F29CABB8-8A0F-4D41-B07E-7D7F56672A2D}" dt="2019-12-13T11:40:51.497" v="375"/>
          <ac:spMkLst>
            <pc:docMk/>
            <pc:sldMk cId="2632649241" sldId="264"/>
            <ac:spMk id="7" creationId="{A57708C8-A473-4E16-91B0-5906151620D4}"/>
          </ac:spMkLst>
        </pc:spChg>
        <pc:spChg chg="add del mod">
          <ac:chgData name="Ricardo Sousa Freitas" userId="df5466edf29fe266" providerId="LiveId" clId="{F29CABB8-8A0F-4D41-B07E-7D7F56672A2D}" dt="2019-12-18T15:45:47.479" v="1244" actId="478"/>
          <ac:spMkLst>
            <pc:docMk/>
            <pc:sldMk cId="2632649241" sldId="264"/>
            <ac:spMk id="8" creationId="{38966E88-6A70-455A-8947-45154579D2C6}"/>
          </ac:spMkLst>
        </pc:spChg>
        <pc:picChg chg="add del mod">
          <ac:chgData name="Ricardo Sousa Freitas" userId="df5466edf29fe266" providerId="LiveId" clId="{F29CABB8-8A0F-4D41-B07E-7D7F56672A2D}" dt="2019-12-18T15:46:21.184" v="1253" actId="478"/>
          <ac:picMkLst>
            <pc:docMk/>
            <pc:sldMk cId="2632649241" sldId="264"/>
            <ac:picMk id="2" creationId="{78565D78-3B62-4C17-8CB6-FFB4C50CAB11}"/>
          </ac:picMkLst>
        </pc:picChg>
        <pc:picChg chg="add mod ord">
          <ac:chgData name="Ricardo Sousa Freitas" userId="df5466edf29fe266" providerId="LiveId" clId="{F29CABB8-8A0F-4D41-B07E-7D7F56672A2D}" dt="2019-12-18T15:46:08.552" v="1250" actId="167"/>
          <ac:picMkLst>
            <pc:docMk/>
            <pc:sldMk cId="2632649241" sldId="264"/>
            <ac:picMk id="4" creationId="{5D4D094D-9965-4682-B48A-42AD26112B93}"/>
          </ac:picMkLst>
        </pc:picChg>
        <pc:picChg chg="add del mod">
          <ac:chgData name="Ricardo Sousa Freitas" userId="df5466edf29fe266" providerId="LiveId" clId="{F29CABB8-8A0F-4D41-B07E-7D7F56672A2D}" dt="2019-12-13T12:32:06.719" v="446" actId="478"/>
          <ac:picMkLst>
            <pc:docMk/>
            <pc:sldMk cId="2632649241" sldId="264"/>
            <ac:picMk id="4" creationId="{E1FE141F-62ED-40EE-93AC-691DDC938DA5}"/>
          </ac:picMkLst>
        </pc:picChg>
        <pc:picChg chg="add del mod">
          <ac:chgData name="Ricardo Sousa Freitas" userId="df5466edf29fe266" providerId="LiveId" clId="{F29CABB8-8A0F-4D41-B07E-7D7F56672A2D}" dt="2019-12-18T15:41:39.539" v="1235" actId="478"/>
          <ac:picMkLst>
            <pc:docMk/>
            <pc:sldMk cId="2632649241" sldId="264"/>
            <ac:picMk id="5" creationId="{5F303C47-D2D4-40C5-B561-2CCCF12D93CE}"/>
          </ac:picMkLst>
        </pc:picChg>
        <pc:picChg chg="add del mod">
          <ac:chgData name="Ricardo Sousa Freitas" userId="df5466edf29fe266" providerId="LiveId" clId="{F29CABB8-8A0F-4D41-B07E-7D7F56672A2D}" dt="2019-12-13T17:31:18.854" v="496"/>
          <ac:picMkLst>
            <pc:docMk/>
            <pc:sldMk cId="2632649241" sldId="264"/>
            <ac:picMk id="6" creationId="{0A26F1CA-D881-42E2-9529-59ABF72BB5ED}"/>
          </ac:picMkLst>
        </pc:picChg>
        <pc:picChg chg="add del mod">
          <ac:chgData name="Ricardo Sousa Freitas" userId="df5466edf29fe266" providerId="LiveId" clId="{F29CABB8-8A0F-4D41-B07E-7D7F56672A2D}" dt="2019-12-13T11:40:51.497" v="375"/>
          <ac:picMkLst>
            <pc:docMk/>
            <pc:sldMk cId="2632649241" sldId="264"/>
            <ac:picMk id="6" creationId="{F8A21896-45D2-46A6-94E9-0B633EE446B7}"/>
          </ac:picMkLst>
        </pc:picChg>
        <pc:picChg chg="add mod ord">
          <ac:chgData name="Ricardo Sousa Freitas" userId="df5466edf29fe266" providerId="LiveId" clId="{F29CABB8-8A0F-4D41-B07E-7D7F56672A2D}" dt="2019-12-18T22:04:19.412" v="1260" actId="1076"/>
          <ac:picMkLst>
            <pc:docMk/>
            <pc:sldMk cId="2632649241" sldId="264"/>
            <ac:picMk id="9" creationId="{9B78DA0E-81A7-4837-8958-08BFCD37DEC6}"/>
          </ac:picMkLst>
        </pc:picChg>
        <pc:picChg chg="add mod ord">
          <ac:chgData name="Ricardo Sousa Freitas" userId="df5466edf29fe266" providerId="LiveId" clId="{F29CABB8-8A0F-4D41-B07E-7D7F56672A2D}" dt="2019-12-18T15:46:13.227" v="1251" actId="167"/>
          <ac:picMkLst>
            <pc:docMk/>
            <pc:sldMk cId="2632649241" sldId="264"/>
            <ac:picMk id="10" creationId="{9FC75EFA-5852-4C76-8EF3-DBD15FC406CD}"/>
          </ac:picMkLst>
        </pc:picChg>
      </pc:sldChg>
      <pc:sldChg chg="addSp delSp modSp add ord delAnim modAnim">
        <pc:chgData name="Ricardo Sousa Freitas" userId="df5466edf29fe266" providerId="LiveId" clId="{F29CABB8-8A0F-4D41-B07E-7D7F56672A2D}" dt="2019-12-18T22:00:09.030" v="1259" actId="14100"/>
        <pc:sldMkLst>
          <pc:docMk/>
          <pc:sldMk cId="1983666774" sldId="265"/>
        </pc:sldMkLst>
        <pc:spChg chg="del">
          <ac:chgData name="Ricardo Sousa Freitas" userId="df5466edf29fe266" providerId="LiveId" clId="{F29CABB8-8A0F-4D41-B07E-7D7F56672A2D}" dt="2019-12-13T11:36:29.766" v="331" actId="478"/>
          <ac:spMkLst>
            <pc:docMk/>
            <pc:sldMk cId="1983666774" sldId="265"/>
            <ac:spMk id="2" creationId="{B705E076-FB63-40D4-B76A-094DF20EF339}"/>
          </ac:spMkLst>
        </pc:spChg>
        <pc:spChg chg="del">
          <ac:chgData name="Ricardo Sousa Freitas" userId="df5466edf29fe266" providerId="LiveId" clId="{F29CABB8-8A0F-4D41-B07E-7D7F56672A2D}" dt="2019-12-13T11:36:29.766" v="331" actId="478"/>
          <ac:spMkLst>
            <pc:docMk/>
            <pc:sldMk cId="1983666774" sldId="265"/>
            <ac:spMk id="3" creationId="{C48C2392-EFB4-487A-B8D4-4F211A0CEE06}"/>
          </ac:spMkLst>
        </pc:spChg>
        <pc:spChg chg="add mod">
          <ac:chgData name="Ricardo Sousa Freitas" userId="df5466edf29fe266" providerId="LiveId" clId="{F29CABB8-8A0F-4D41-B07E-7D7F56672A2D}" dt="2019-12-18T15:30:00.510" v="1216" actId="20577"/>
          <ac:spMkLst>
            <pc:docMk/>
            <pc:sldMk cId="1983666774" sldId="265"/>
            <ac:spMk id="5" creationId="{E630046E-74EE-407C-A53B-62B0A546308D}"/>
          </ac:spMkLst>
        </pc:spChg>
        <pc:spChg chg="add mod">
          <ac:chgData name="Ricardo Sousa Freitas" userId="df5466edf29fe266" providerId="LiveId" clId="{F29CABB8-8A0F-4D41-B07E-7D7F56672A2D}" dt="2019-12-18T15:46:39.908" v="1256" actId="20577"/>
          <ac:spMkLst>
            <pc:docMk/>
            <pc:sldMk cId="1983666774" sldId="265"/>
            <ac:spMk id="7" creationId="{D596DFE9-5081-4826-8FF1-E4AC57CAC77B}"/>
          </ac:spMkLst>
        </pc:spChg>
        <pc:spChg chg="add mod">
          <ac:chgData name="Ricardo Sousa Freitas" userId="df5466edf29fe266" providerId="LiveId" clId="{F29CABB8-8A0F-4D41-B07E-7D7F56672A2D}" dt="2019-12-18T15:46:45.180" v="1257" actId="20577"/>
          <ac:spMkLst>
            <pc:docMk/>
            <pc:sldMk cId="1983666774" sldId="265"/>
            <ac:spMk id="9" creationId="{03674AB7-0D3D-41CC-BAEB-17CCB7AC8B58}"/>
          </ac:spMkLst>
        </pc:spChg>
        <pc:picChg chg="add del">
          <ac:chgData name="Ricardo Sousa Freitas" userId="df5466edf29fe266" providerId="LiveId" clId="{F29CABB8-8A0F-4D41-B07E-7D7F56672A2D}" dt="2019-12-13T17:23:43.667" v="448" actId="478"/>
          <ac:picMkLst>
            <pc:docMk/>
            <pc:sldMk cId="1983666774" sldId="265"/>
            <ac:picMk id="2" creationId="{5676B2FF-862C-4013-A641-3F0D027AB50F}"/>
          </ac:picMkLst>
        </pc:picChg>
        <pc:picChg chg="add mod ord">
          <ac:chgData name="Ricardo Sousa Freitas" userId="df5466edf29fe266" providerId="LiveId" clId="{F29CABB8-8A0F-4D41-B07E-7D7F56672A2D}" dt="2019-12-18T22:00:09.030" v="1259" actId="14100"/>
          <ac:picMkLst>
            <pc:docMk/>
            <pc:sldMk cId="1983666774" sldId="265"/>
            <ac:picMk id="2" creationId="{A3882169-4980-4473-BA97-45F6E07170BB}"/>
          </ac:picMkLst>
        </pc:picChg>
        <pc:picChg chg="add mod">
          <ac:chgData name="Ricardo Sousa Freitas" userId="df5466edf29fe266" providerId="LiveId" clId="{F29CABB8-8A0F-4D41-B07E-7D7F56672A2D}" dt="2019-12-18T15:29:22.430" v="1202" actId="1076"/>
          <ac:picMkLst>
            <pc:docMk/>
            <pc:sldMk cId="1983666774" sldId="265"/>
            <ac:picMk id="3" creationId="{B9CB1D3F-CE9D-49A6-A094-F977DF27B25B}"/>
          </ac:picMkLst>
        </pc:picChg>
        <pc:picChg chg="add del mod">
          <ac:chgData name="Ricardo Sousa Freitas" userId="df5466edf29fe266" providerId="LiveId" clId="{F29CABB8-8A0F-4D41-B07E-7D7F56672A2D}" dt="2019-12-13T17:24:40.834" v="451" actId="478"/>
          <ac:picMkLst>
            <pc:docMk/>
            <pc:sldMk cId="1983666774" sldId="265"/>
            <ac:picMk id="3" creationId="{C11B7001-3304-461E-A370-E124E858F97D}"/>
          </ac:picMkLst>
        </pc:picChg>
        <pc:picChg chg="add del mod">
          <ac:chgData name="Ricardo Sousa Freitas" userId="df5466edf29fe266" providerId="LiveId" clId="{F29CABB8-8A0F-4D41-B07E-7D7F56672A2D}" dt="2019-12-13T17:31:26.314" v="498" actId="478"/>
          <ac:picMkLst>
            <pc:docMk/>
            <pc:sldMk cId="1983666774" sldId="265"/>
            <ac:picMk id="4" creationId="{47361FC3-E52B-45E2-94A8-FE798C9D7FE8}"/>
          </ac:picMkLst>
        </pc:picChg>
        <pc:picChg chg="add del mod">
          <ac:chgData name="Ricardo Sousa Freitas" userId="df5466edf29fe266" providerId="LiveId" clId="{F29CABB8-8A0F-4D41-B07E-7D7F56672A2D}" dt="2019-12-18T15:38:34.650" v="1223" actId="478"/>
          <ac:picMkLst>
            <pc:docMk/>
            <pc:sldMk cId="1983666774" sldId="265"/>
            <ac:picMk id="4" creationId="{67EAD5DF-AFF9-46DC-9F86-0ADFC029CDA1}"/>
          </ac:picMkLst>
        </pc:picChg>
        <pc:picChg chg="add mod">
          <ac:chgData name="Ricardo Sousa Freitas" userId="df5466edf29fe266" providerId="LiveId" clId="{F29CABB8-8A0F-4D41-B07E-7D7F56672A2D}" dt="2019-12-13T17:31:40.615" v="501" actId="14100"/>
          <ac:picMkLst>
            <pc:docMk/>
            <pc:sldMk cId="1983666774" sldId="265"/>
            <ac:picMk id="6" creationId="{BC984AA1-1F1A-40B1-A9E8-C412DB91B6DD}"/>
          </ac:picMkLst>
        </pc:picChg>
        <pc:picChg chg="add del mod">
          <ac:chgData name="Ricardo Sousa Freitas" userId="df5466edf29fe266" providerId="LiveId" clId="{F29CABB8-8A0F-4D41-B07E-7D7F56672A2D}" dt="2019-12-18T15:43:32.502" v="1241" actId="478"/>
          <ac:picMkLst>
            <pc:docMk/>
            <pc:sldMk cId="1983666774" sldId="265"/>
            <ac:picMk id="8" creationId="{72780396-5CD5-45AC-8572-3064F3D48BE1}"/>
          </ac:picMkLst>
        </pc:picChg>
        <pc:picChg chg="add del mod">
          <ac:chgData name="Ricardo Sousa Freitas" userId="df5466edf29fe266" providerId="LiveId" clId="{F29CABB8-8A0F-4D41-B07E-7D7F56672A2D}" dt="2019-12-18T15:28:56.817" v="1200" actId="478"/>
          <ac:picMkLst>
            <pc:docMk/>
            <pc:sldMk cId="1983666774" sldId="265"/>
            <ac:picMk id="10" creationId="{0B9DB455-5B00-4310-9F58-8820479C9A88}"/>
          </ac:picMkLst>
        </pc:picChg>
        <pc:picChg chg="add del mod">
          <ac:chgData name="Ricardo Sousa Freitas" userId="df5466edf29fe266" providerId="LiveId" clId="{F29CABB8-8A0F-4D41-B07E-7D7F56672A2D}" dt="2019-12-18T15:37:53.248" v="1221" actId="478"/>
          <ac:picMkLst>
            <pc:docMk/>
            <pc:sldMk cId="1983666774" sldId="265"/>
            <ac:picMk id="11" creationId="{CB019C8C-94B9-4A1C-8877-5550874A0932}"/>
          </ac:picMkLst>
        </pc:picChg>
        <pc:picChg chg="add mod">
          <ac:chgData name="Ricardo Sousa Freitas" userId="df5466edf29fe266" providerId="LiveId" clId="{F29CABB8-8A0F-4D41-B07E-7D7F56672A2D}" dt="2019-12-13T17:31:55.080" v="504" actId="1076"/>
          <ac:picMkLst>
            <pc:docMk/>
            <pc:sldMk cId="1983666774" sldId="265"/>
            <ac:picMk id="12" creationId="{96D92E01-2F13-42DB-9265-1CFE32B9DA06}"/>
          </ac:picMkLst>
        </pc:picChg>
        <pc:picChg chg="add mod">
          <ac:chgData name="Ricardo Sousa Freitas" userId="df5466edf29fe266" providerId="LiveId" clId="{F29CABB8-8A0F-4D41-B07E-7D7F56672A2D}" dt="2019-12-18T15:39:45.308" v="1228" actId="1076"/>
          <ac:picMkLst>
            <pc:docMk/>
            <pc:sldMk cId="1983666774" sldId="265"/>
            <ac:picMk id="13" creationId="{2E01A1CE-439D-42C8-B4A5-85FD9334D630}"/>
          </ac:picMkLst>
        </pc:picChg>
        <pc:picChg chg="add del mod">
          <ac:chgData name="Ricardo Sousa Freitas" userId="df5466edf29fe266" providerId="LiveId" clId="{F29CABB8-8A0F-4D41-B07E-7D7F56672A2D}" dt="2019-12-13T17:25:35.582" v="459"/>
          <ac:picMkLst>
            <pc:docMk/>
            <pc:sldMk cId="1983666774" sldId="265"/>
            <ac:picMk id="13" creationId="{9804C3E5-3221-4A1A-860A-348F163C1440}"/>
          </ac:picMkLst>
        </pc:picChg>
        <pc:picChg chg="add del mod ord">
          <ac:chgData name="Ricardo Sousa Freitas" userId="df5466edf29fe266" providerId="LiveId" clId="{F29CABB8-8A0F-4D41-B07E-7D7F56672A2D}" dt="2019-12-18T15:29:45.398" v="1207" actId="478"/>
          <ac:picMkLst>
            <pc:docMk/>
            <pc:sldMk cId="1983666774" sldId="265"/>
            <ac:picMk id="14" creationId="{653FB515-3962-4C25-981F-23B0EB24206E}"/>
          </ac:picMkLst>
        </pc:picChg>
        <pc:picChg chg="add del mod">
          <ac:chgData name="Ricardo Sousa Freitas" userId="df5466edf29fe266" providerId="LiveId" clId="{F29CABB8-8A0F-4D41-B07E-7D7F56672A2D}" dt="2019-12-18T15:39:37.586" v="1227" actId="478"/>
          <ac:picMkLst>
            <pc:docMk/>
            <pc:sldMk cId="1983666774" sldId="265"/>
            <ac:picMk id="15" creationId="{D6A5DA6D-D57C-4905-88E0-2D438B654A78}"/>
          </ac:picMkLst>
        </pc:picChg>
        <pc:picChg chg="add mod ord">
          <ac:chgData name="Ricardo Sousa Freitas" userId="df5466edf29fe266" providerId="LiveId" clId="{F29CABB8-8A0F-4D41-B07E-7D7F56672A2D}" dt="2019-12-18T15:43:30.410" v="1240" actId="167"/>
          <ac:picMkLst>
            <pc:docMk/>
            <pc:sldMk cId="1983666774" sldId="265"/>
            <ac:picMk id="16" creationId="{63CED758-AA4A-41E9-8ABE-0C3FC134E48D}"/>
          </ac:picMkLst>
        </pc:picChg>
      </pc:sldChg>
      <pc:sldChg chg="addSp delSp modSp add">
        <pc:chgData name="Ricardo Sousa Freitas" userId="df5466edf29fe266" providerId="LiveId" clId="{F29CABB8-8A0F-4D41-B07E-7D7F56672A2D}" dt="2019-12-14T15:46:55.989" v="564" actId="1076"/>
        <pc:sldMkLst>
          <pc:docMk/>
          <pc:sldMk cId="2013387572" sldId="266"/>
        </pc:sldMkLst>
        <pc:spChg chg="del">
          <ac:chgData name="Ricardo Sousa Freitas" userId="df5466edf29fe266" providerId="LiveId" clId="{F29CABB8-8A0F-4D41-B07E-7D7F56672A2D}" dt="2019-12-13T19:44:24.670" v="517" actId="478"/>
          <ac:spMkLst>
            <pc:docMk/>
            <pc:sldMk cId="2013387572" sldId="266"/>
            <ac:spMk id="2" creationId="{75B1D6FA-6125-4228-8944-09666E6D2AFD}"/>
          </ac:spMkLst>
        </pc:spChg>
        <pc:spChg chg="del">
          <ac:chgData name="Ricardo Sousa Freitas" userId="df5466edf29fe266" providerId="LiveId" clId="{F29CABB8-8A0F-4D41-B07E-7D7F56672A2D}" dt="2019-12-13T19:44:22.111" v="516" actId="478"/>
          <ac:spMkLst>
            <pc:docMk/>
            <pc:sldMk cId="2013387572" sldId="266"/>
            <ac:spMk id="3" creationId="{6E8F985B-1B01-474F-8B40-82E74235B0AC}"/>
          </ac:spMkLst>
        </pc:spChg>
        <pc:picChg chg="add mod">
          <ac:chgData name="Ricardo Sousa Freitas" userId="df5466edf29fe266" providerId="LiveId" clId="{F29CABB8-8A0F-4D41-B07E-7D7F56672A2D}" dt="2019-12-14T15:46:55.989" v="564" actId="1076"/>
          <ac:picMkLst>
            <pc:docMk/>
            <pc:sldMk cId="2013387572" sldId="266"/>
            <ac:picMk id="2" creationId="{AC0D437B-3AAE-49E7-8519-EAFA058ADA4A}"/>
          </ac:picMkLst>
        </pc:picChg>
        <pc:picChg chg="add mod">
          <ac:chgData name="Ricardo Sousa Freitas" userId="df5466edf29fe266" providerId="LiveId" clId="{F29CABB8-8A0F-4D41-B07E-7D7F56672A2D}" dt="2019-12-13T23:06:52.960" v="541" actId="1076"/>
          <ac:picMkLst>
            <pc:docMk/>
            <pc:sldMk cId="2013387572" sldId="266"/>
            <ac:picMk id="3" creationId="{629C3DFA-76AA-46BC-B9E1-05EBF2B481AC}"/>
          </ac:picMkLst>
        </pc:picChg>
        <pc:picChg chg="add">
          <ac:chgData name="Ricardo Sousa Freitas" userId="df5466edf29fe266" providerId="LiveId" clId="{F29CABB8-8A0F-4D41-B07E-7D7F56672A2D}" dt="2019-12-13T19:44:26.252" v="518"/>
          <ac:picMkLst>
            <pc:docMk/>
            <pc:sldMk cId="2013387572" sldId="266"/>
            <ac:picMk id="4" creationId="{8DE63B70-1166-47B8-9B0E-1DCF221E4FB3}"/>
          </ac:picMkLst>
        </pc:picChg>
        <pc:picChg chg="add mod">
          <ac:chgData name="Ricardo Sousa Freitas" userId="df5466edf29fe266" providerId="LiveId" clId="{F29CABB8-8A0F-4D41-B07E-7D7F56672A2D}" dt="2019-12-13T19:45:12.582" v="521" actId="1076"/>
          <ac:picMkLst>
            <pc:docMk/>
            <pc:sldMk cId="2013387572" sldId="266"/>
            <ac:picMk id="5" creationId="{1A66276B-C179-464C-8CB9-87F785BD96C6}"/>
          </ac:picMkLst>
        </pc:picChg>
      </pc:sldChg>
      <pc:sldChg chg="addSp delSp modSp add">
        <pc:chgData name="Ricardo Sousa Freitas" userId="df5466edf29fe266" providerId="LiveId" clId="{F29CABB8-8A0F-4D41-B07E-7D7F56672A2D}" dt="2019-12-14T19:46:57.831" v="566" actId="1076"/>
        <pc:sldMkLst>
          <pc:docMk/>
          <pc:sldMk cId="28043015" sldId="267"/>
        </pc:sldMkLst>
        <pc:spChg chg="del">
          <ac:chgData name="Ricardo Sousa Freitas" userId="df5466edf29fe266" providerId="LiveId" clId="{F29CABB8-8A0F-4D41-B07E-7D7F56672A2D}" dt="2019-12-13T20:41:00.737" v="525" actId="478"/>
          <ac:spMkLst>
            <pc:docMk/>
            <pc:sldMk cId="28043015" sldId="267"/>
            <ac:spMk id="2" creationId="{C1A32C53-E0B0-41BC-AD50-8A14050A92F0}"/>
          </ac:spMkLst>
        </pc:spChg>
        <pc:spChg chg="del">
          <ac:chgData name="Ricardo Sousa Freitas" userId="df5466edf29fe266" providerId="LiveId" clId="{F29CABB8-8A0F-4D41-B07E-7D7F56672A2D}" dt="2019-12-13T20:41:00.737" v="525" actId="478"/>
          <ac:spMkLst>
            <pc:docMk/>
            <pc:sldMk cId="28043015" sldId="267"/>
            <ac:spMk id="3" creationId="{72FF55CA-4FAB-4756-9CAD-C46CFC89D57A}"/>
          </ac:spMkLst>
        </pc:spChg>
        <pc:picChg chg="add del mod">
          <ac:chgData name="Ricardo Sousa Freitas" userId="df5466edf29fe266" providerId="LiveId" clId="{F29CABB8-8A0F-4D41-B07E-7D7F56672A2D}" dt="2019-12-13T20:41:50.290" v="531" actId="14100"/>
          <ac:picMkLst>
            <pc:docMk/>
            <pc:sldMk cId="28043015" sldId="267"/>
            <ac:picMk id="4" creationId="{695910B3-FE29-4D69-9294-12AA18EF8437}"/>
          </ac:picMkLst>
        </pc:picChg>
        <pc:picChg chg="add mod">
          <ac:chgData name="Ricardo Sousa Freitas" userId="df5466edf29fe266" providerId="LiveId" clId="{F29CABB8-8A0F-4D41-B07E-7D7F56672A2D}" dt="2019-12-14T19:46:57.831" v="566" actId="1076"/>
          <ac:picMkLst>
            <pc:docMk/>
            <pc:sldMk cId="28043015" sldId="267"/>
            <ac:picMk id="5" creationId="{BED2D038-F10E-4434-A721-B5CC7165B804}"/>
          </ac:picMkLst>
        </pc:picChg>
      </pc:sldChg>
      <pc:sldChg chg="addSp delSp modSp add">
        <pc:chgData name="Ricardo Sousa Freitas" userId="df5466edf29fe266" providerId="LiveId" clId="{F29CABB8-8A0F-4D41-B07E-7D7F56672A2D}" dt="2019-12-15T07:56:48.172" v="602" actId="14100"/>
        <pc:sldMkLst>
          <pc:docMk/>
          <pc:sldMk cId="1099019616" sldId="268"/>
        </pc:sldMkLst>
        <pc:spChg chg="del">
          <ac:chgData name="Ricardo Sousa Freitas" userId="df5466edf29fe266" providerId="LiveId" clId="{F29CABB8-8A0F-4D41-B07E-7D7F56672A2D}" dt="2019-12-15T07:47:52.146" v="568" actId="478"/>
          <ac:spMkLst>
            <pc:docMk/>
            <pc:sldMk cId="1099019616" sldId="268"/>
            <ac:spMk id="2" creationId="{9C9FB69D-64BA-4B63-BADE-2C61EC325DEE}"/>
          </ac:spMkLst>
        </pc:spChg>
        <pc:spChg chg="del">
          <ac:chgData name="Ricardo Sousa Freitas" userId="df5466edf29fe266" providerId="LiveId" clId="{F29CABB8-8A0F-4D41-B07E-7D7F56672A2D}" dt="2019-12-15T07:47:52.146" v="568" actId="478"/>
          <ac:spMkLst>
            <pc:docMk/>
            <pc:sldMk cId="1099019616" sldId="268"/>
            <ac:spMk id="3" creationId="{7DD960FB-275F-4B82-A096-CCF05AE6E45B}"/>
          </ac:spMkLst>
        </pc:spChg>
        <pc:picChg chg="add del">
          <ac:chgData name="Ricardo Sousa Freitas" userId="df5466edf29fe266" providerId="LiveId" clId="{F29CABB8-8A0F-4D41-B07E-7D7F56672A2D}" dt="2019-12-15T07:48:30.556" v="570" actId="478"/>
          <ac:picMkLst>
            <pc:docMk/>
            <pc:sldMk cId="1099019616" sldId="268"/>
            <ac:picMk id="4" creationId="{714A0DB4-CCF4-42ED-8990-9E4E24B440CA}"/>
          </ac:picMkLst>
        </pc:picChg>
        <pc:picChg chg="add mod">
          <ac:chgData name="Ricardo Sousa Freitas" userId="df5466edf29fe266" providerId="LiveId" clId="{F29CABB8-8A0F-4D41-B07E-7D7F56672A2D}" dt="2019-12-15T07:56:48.172" v="602" actId="14100"/>
          <ac:picMkLst>
            <pc:docMk/>
            <pc:sldMk cId="1099019616" sldId="268"/>
            <ac:picMk id="5" creationId="{653C803C-FDBF-4230-99D9-A88550F78BCE}"/>
          </ac:picMkLst>
        </pc:picChg>
      </pc:sldChg>
      <pc:sldChg chg="addSp delSp modSp add ord">
        <pc:chgData name="Ricardo Sousa Freitas" userId="df5466edf29fe266" providerId="LiveId" clId="{F29CABB8-8A0F-4D41-B07E-7D7F56672A2D}" dt="2019-12-15T09:03:11.886" v="613" actId="14100"/>
        <pc:sldMkLst>
          <pc:docMk/>
          <pc:sldMk cId="1717663082" sldId="269"/>
        </pc:sldMkLst>
        <pc:spChg chg="del">
          <ac:chgData name="Ricardo Sousa Freitas" userId="df5466edf29fe266" providerId="LiveId" clId="{F29CABB8-8A0F-4D41-B07E-7D7F56672A2D}" dt="2019-12-15T07:49:44.740" v="576" actId="478"/>
          <ac:spMkLst>
            <pc:docMk/>
            <pc:sldMk cId="1717663082" sldId="269"/>
            <ac:spMk id="2" creationId="{1635DB40-7642-4BA4-B399-493A5FA0D553}"/>
          </ac:spMkLst>
        </pc:spChg>
        <pc:spChg chg="del">
          <ac:chgData name="Ricardo Sousa Freitas" userId="df5466edf29fe266" providerId="LiveId" clId="{F29CABB8-8A0F-4D41-B07E-7D7F56672A2D}" dt="2019-12-15T07:49:44.740" v="576" actId="478"/>
          <ac:spMkLst>
            <pc:docMk/>
            <pc:sldMk cId="1717663082" sldId="269"/>
            <ac:spMk id="3" creationId="{7C0F1304-DA69-42BF-ADB2-A8E47C711C71}"/>
          </ac:spMkLst>
        </pc:spChg>
        <pc:picChg chg="add mod">
          <ac:chgData name="Ricardo Sousa Freitas" userId="df5466edf29fe266" providerId="LiveId" clId="{F29CABB8-8A0F-4D41-B07E-7D7F56672A2D}" dt="2019-12-15T09:03:11.886" v="613" actId="14100"/>
          <ac:picMkLst>
            <pc:docMk/>
            <pc:sldMk cId="1717663082" sldId="269"/>
            <ac:picMk id="2" creationId="{F6EB0C0E-626C-476C-AD25-E80D6DF78CB4}"/>
          </ac:picMkLst>
        </pc:picChg>
        <pc:picChg chg="add mod">
          <ac:chgData name="Ricardo Sousa Freitas" userId="df5466edf29fe266" providerId="LiveId" clId="{F29CABB8-8A0F-4D41-B07E-7D7F56672A2D}" dt="2019-12-15T07:49:57.666" v="580" actId="14100"/>
          <ac:picMkLst>
            <pc:docMk/>
            <pc:sldMk cId="1717663082" sldId="269"/>
            <ac:picMk id="4" creationId="{4D02CCBE-F24D-4A18-A4CC-994BCCB8EADA}"/>
          </ac:picMkLst>
        </pc:picChg>
      </pc:sldChg>
      <pc:sldChg chg="addSp delSp add ord">
        <pc:chgData name="Ricardo Sousa Freitas" userId="df5466edf29fe266" providerId="LiveId" clId="{F29CABB8-8A0F-4D41-B07E-7D7F56672A2D}" dt="2019-12-15T07:51:48.372" v="587"/>
        <pc:sldMkLst>
          <pc:docMk/>
          <pc:sldMk cId="1937199709" sldId="270"/>
        </pc:sldMkLst>
        <pc:spChg chg="del">
          <ac:chgData name="Ricardo Sousa Freitas" userId="df5466edf29fe266" providerId="LiveId" clId="{F29CABB8-8A0F-4D41-B07E-7D7F56672A2D}" dt="2019-12-15T07:50:50.892" v="582" actId="478"/>
          <ac:spMkLst>
            <pc:docMk/>
            <pc:sldMk cId="1937199709" sldId="270"/>
            <ac:spMk id="2" creationId="{E05307E2-04DF-4C61-A18F-87F528ED1910}"/>
          </ac:spMkLst>
        </pc:spChg>
        <pc:spChg chg="del">
          <ac:chgData name="Ricardo Sousa Freitas" userId="df5466edf29fe266" providerId="LiveId" clId="{F29CABB8-8A0F-4D41-B07E-7D7F56672A2D}" dt="2019-12-15T07:50:50.892" v="582" actId="478"/>
          <ac:spMkLst>
            <pc:docMk/>
            <pc:sldMk cId="1937199709" sldId="270"/>
            <ac:spMk id="3" creationId="{62246E1E-7690-4000-AD14-A07A0384135C}"/>
          </ac:spMkLst>
        </pc:spChg>
        <pc:picChg chg="add">
          <ac:chgData name="Ricardo Sousa Freitas" userId="df5466edf29fe266" providerId="LiveId" clId="{F29CABB8-8A0F-4D41-B07E-7D7F56672A2D}" dt="2019-12-15T07:50:55.948" v="583"/>
          <ac:picMkLst>
            <pc:docMk/>
            <pc:sldMk cId="1937199709" sldId="270"/>
            <ac:picMk id="4" creationId="{CA8E5C3B-8FB1-4288-BE47-7B0AC83F82CE}"/>
          </ac:picMkLst>
        </pc:picChg>
      </pc:sldChg>
      <pc:sldChg chg="addSp delSp modSp add">
        <pc:chgData name="Ricardo Sousa Freitas" userId="df5466edf29fe266" providerId="LiveId" clId="{F29CABB8-8A0F-4D41-B07E-7D7F56672A2D}" dt="2019-12-15T07:54:05.610" v="595" actId="14100"/>
        <pc:sldMkLst>
          <pc:docMk/>
          <pc:sldMk cId="1763585541" sldId="271"/>
        </pc:sldMkLst>
        <pc:spChg chg="del">
          <ac:chgData name="Ricardo Sousa Freitas" userId="df5466edf29fe266" providerId="LiveId" clId="{F29CABB8-8A0F-4D41-B07E-7D7F56672A2D}" dt="2019-12-15T07:53:11.734" v="589" actId="478"/>
          <ac:spMkLst>
            <pc:docMk/>
            <pc:sldMk cId="1763585541" sldId="271"/>
            <ac:spMk id="2" creationId="{E598657E-CF56-4640-B48B-405F1A630385}"/>
          </ac:spMkLst>
        </pc:spChg>
        <pc:spChg chg="del">
          <ac:chgData name="Ricardo Sousa Freitas" userId="df5466edf29fe266" providerId="LiveId" clId="{F29CABB8-8A0F-4D41-B07E-7D7F56672A2D}" dt="2019-12-15T07:53:11.734" v="589" actId="478"/>
          <ac:spMkLst>
            <pc:docMk/>
            <pc:sldMk cId="1763585541" sldId="271"/>
            <ac:spMk id="3" creationId="{A306E7F1-1C0F-4DE6-B786-D67E6D341C1F}"/>
          </ac:spMkLst>
        </pc:spChg>
        <pc:picChg chg="add del">
          <ac:chgData name="Ricardo Sousa Freitas" userId="df5466edf29fe266" providerId="LiveId" clId="{F29CABB8-8A0F-4D41-B07E-7D7F56672A2D}" dt="2019-12-15T07:53:25.307" v="591" actId="478"/>
          <ac:picMkLst>
            <pc:docMk/>
            <pc:sldMk cId="1763585541" sldId="271"/>
            <ac:picMk id="4" creationId="{BDA9E7A0-EDCD-4F96-BF74-6C1B720245E6}"/>
          </ac:picMkLst>
        </pc:picChg>
        <pc:picChg chg="add mod">
          <ac:chgData name="Ricardo Sousa Freitas" userId="df5466edf29fe266" providerId="LiveId" clId="{F29CABB8-8A0F-4D41-B07E-7D7F56672A2D}" dt="2019-12-15T07:54:05.610" v="595" actId="14100"/>
          <ac:picMkLst>
            <pc:docMk/>
            <pc:sldMk cId="1763585541" sldId="271"/>
            <ac:picMk id="5" creationId="{6FC60353-D044-4C59-90F2-F9910E37C89D}"/>
          </ac:picMkLst>
        </pc:picChg>
      </pc:sldChg>
      <pc:sldChg chg="addSp delSp modSp add">
        <pc:chgData name="Ricardo Sousa Freitas" userId="df5466edf29fe266" providerId="LiveId" clId="{F29CABB8-8A0F-4D41-B07E-7D7F56672A2D}" dt="2019-12-15T07:55:11.875" v="601" actId="14100"/>
        <pc:sldMkLst>
          <pc:docMk/>
          <pc:sldMk cId="373646019" sldId="272"/>
        </pc:sldMkLst>
        <pc:spChg chg="del">
          <ac:chgData name="Ricardo Sousa Freitas" userId="df5466edf29fe266" providerId="LiveId" clId="{F29CABB8-8A0F-4D41-B07E-7D7F56672A2D}" dt="2019-12-15T07:54:55.137" v="597" actId="478"/>
          <ac:spMkLst>
            <pc:docMk/>
            <pc:sldMk cId="373646019" sldId="272"/>
            <ac:spMk id="2" creationId="{7B5D29BC-8B43-404B-979C-06ACB765DFA7}"/>
          </ac:spMkLst>
        </pc:spChg>
        <pc:spChg chg="del">
          <ac:chgData name="Ricardo Sousa Freitas" userId="df5466edf29fe266" providerId="LiveId" clId="{F29CABB8-8A0F-4D41-B07E-7D7F56672A2D}" dt="2019-12-15T07:54:55.137" v="597" actId="478"/>
          <ac:spMkLst>
            <pc:docMk/>
            <pc:sldMk cId="373646019" sldId="272"/>
            <ac:spMk id="3" creationId="{87FC49F1-AB91-4A20-A1B7-0651F619E2FC}"/>
          </ac:spMkLst>
        </pc:spChg>
        <pc:picChg chg="add mod">
          <ac:chgData name="Ricardo Sousa Freitas" userId="df5466edf29fe266" providerId="LiveId" clId="{F29CABB8-8A0F-4D41-B07E-7D7F56672A2D}" dt="2019-12-15T07:55:11.875" v="601" actId="14100"/>
          <ac:picMkLst>
            <pc:docMk/>
            <pc:sldMk cId="373646019" sldId="272"/>
            <ac:picMk id="4" creationId="{2BB7FB1B-B10C-471F-B8B8-2B1A3653D063}"/>
          </ac:picMkLst>
        </pc:picChg>
      </pc:sldChg>
      <pc:sldChg chg="addSp modSp add">
        <pc:chgData name="Ricardo Sousa Freitas" userId="df5466edf29fe266" providerId="LiveId" clId="{F29CABB8-8A0F-4D41-B07E-7D7F56672A2D}" dt="2019-12-15T10:03:43.312" v="615" actId="1076"/>
        <pc:sldMkLst>
          <pc:docMk/>
          <pc:sldMk cId="1997101011" sldId="273"/>
        </pc:sldMkLst>
        <pc:picChg chg="add mod">
          <ac:chgData name="Ricardo Sousa Freitas" userId="df5466edf29fe266" providerId="LiveId" clId="{F29CABB8-8A0F-4D41-B07E-7D7F56672A2D}" dt="2019-12-15T07:59:49.290" v="607" actId="14100"/>
          <ac:picMkLst>
            <pc:docMk/>
            <pc:sldMk cId="1997101011" sldId="273"/>
            <ac:picMk id="4" creationId="{2A3FF257-F167-42E5-8B8E-90FC22CCB5A3}"/>
          </ac:picMkLst>
        </pc:picChg>
        <pc:picChg chg="add mod">
          <ac:chgData name="Ricardo Sousa Freitas" userId="df5466edf29fe266" providerId="LiveId" clId="{F29CABB8-8A0F-4D41-B07E-7D7F56672A2D}" dt="2019-12-15T10:03:43.312" v="615" actId="1076"/>
          <ac:picMkLst>
            <pc:docMk/>
            <pc:sldMk cId="1997101011" sldId="273"/>
            <ac:picMk id="5" creationId="{D28C3D1B-E28E-466C-B6E1-0DFB7C8E0F58}"/>
          </ac:picMkLst>
        </pc:picChg>
      </pc:sldChg>
      <pc:sldChg chg="addSp delSp add">
        <pc:chgData name="Ricardo Sousa Freitas" userId="df5466edf29fe266" providerId="LiveId" clId="{F29CABB8-8A0F-4D41-B07E-7D7F56672A2D}" dt="2019-12-15T14:07:36.190" v="620"/>
        <pc:sldMkLst>
          <pc:docMk/>
          <pc:sldMk cId="3682859191" sldId="274"/>
        </pc:sldMkLst>
        <pc:spChg chg="del">
          <ac:chgData name="Ricardo Sousa Freitas" userId="df5466edf29fe266" providerId="LiveId" clId="{F29CABB8-8A0F-4D41-B07E-7D7F56672A2D}" dt="2019-12-15T14:06:36.694" v="617" actId="478"/>
          <ac:spMkLst>
            <pc:docMk/>
            <pc:sldMk cId="3682859191" sldId="274"/>
            <ac:spMk id="2" creationId="{F85339A4-D15E-47CB-9002-26DABC16472C}"/>
          </ac:spMkLst>
        </pc:spChg>
        <pc:spChg chg="del">
          <ac:chgData name="Ricardo Sousa Freitas" userId="df5466edf29fe266" providerId="LiveId" clId="{F29CABB8-8A0F-4D41-B07E-7D7F56672A2D}" dt="2019-12-15T14:06:36.694" v="617" actId="478"/>
          <ac:spMkLst>
            <pc:docMk/>
            <pc:sldMk cId="3682859191" sldId="274"/>
            <ac:spMk id="3" creationId="{AA0F22CE-BFF3-43C6-BF69-F7AF56FC836B}"/>
          </ac:spMkLst>
        </pc:spChg>
        <pc:picChg chg="add del">
          <ac:chgData name="Ricardo Sousa Freitas" userId="df5466edf29fe266" providerId="LiveId" clId="{F29CABB8-8A0F-4D41-B07E-7D7F56672A2D}" dt="2019-12-15T14:07:34.590" v="619" actId="478"/>
          <ac:picMkLst>
            <pc:docMk/>
            <pc:sldMk cId="3682859191" sldId="274"/>
            <ac:picMk id="4" creationId="{8BDD6C1C-42A2-4F83-BBF7-6BEAA465D663}"/>
          </ac:picMkLst>
        </pc:picChg>
        <pc:picChg chg="add">
          <ac:chgData name="Ricardo Sousa Freitas" userId="df5466edf29fe266" providerId="LiveId" clId="{F29CABB8-8A0F-4D41-B07E-7D7F56672A2D}" dt="2019-12-15T14:07:36.190" v="620"/>
          <ac:picMkLst>
            <pc:docMk/>
            <pc:sldMk cId="3682859191" sldId="274"/>
            <ac:picMk id="5" creationId="{30B11029-C786-4A28-92C7-E20B14E4739B}"/>
          </ac:picMkLst>
        </pc:picChg>
      </pc:sldChg>
      <pc:sldChg chg="addSp add">
        <pc:chgData name="Ricardo Sousa Freitas" userId="df5466edf29fe266" providerId="LiveId" clId="{F29CABB8-8A0F-4D41-B07E-7D7F56672A2D}" dt="2019-12-15T14:08:32.253" v="622"/>
        <pc:sldMkLst>
          <pc:docMk/>
          <pc:sldMk cId="1597931395" sldId="275"/>
        </pc:sldMkLst>
        <pc:picChg chg="add">
          <ac:chgData name="Ricardo Sousa Freitas" userId="df5466edf29fe266" providerId="LiveId" clId="{F29CABB8-8A0F-4D41-B07E-7D7F56672A2D}" dt="2019-12-15T14:08:32.253" v="622"/>
          <ac:picMkLst>
            <pc:docMk/>
            <pc:sldMk cId="1597931395" sldId="275"/>
            <ac:picMk id="4" creationId="{0957FE8B-D422-473A-BA91-0771BCAB1973}"/>
          </ac:picMkLst>
        </pc:picChg>
      </pc:sldChg>
      <pc:sldChg chg="addSp modSp add">
        <pc:chgData name="Ricardo Sousa Freitas" userId="df5466edf29fe266" providerId="LiveId" clId="{F29CABB8-8A0F-4D41-B07E-7D7F56672A2D}" dt="2019-12-15T16:05:06.758" v="662" actId="1076"/>
        <pc:sldMkLst>
          <pc:docMk/>
          <pc:sldMk cId="198114231" sldId="276"/>
        </pc:sldMkLst>
        <pc:spChg chg="add mod">
          <ac:chgData name="Ricardo Sousa Freitas" userId="df5466edf29fe266" providerId="LiveId" clId="{F29CABB8-8A0F-4D41-B07E-7D7F56672A2D}" dt="2019-12-15T14:20:32.711" v="637" actId="1076"/>
          <ac:spMkLst>
            <pc:docMk/>
            <pc:sldMk cId="198114231" sldId="276"/>
            <ac:spMk id="8" creationId="{56DEA3E4-1BAD-44DC-A8FA-82C6FF7350D8}"/>
          </ac:spMkLst>
        </pc:spChg>
        <pc:picChg chg="add">
          <ac:chgData name="Ricardo Sousa Freitas" userId="df5466edf29fe266" providerId="LiveId" clId="{F29CABB8-8A0F-4D41-B07E-7D7F56672A2D}" dt="2019-12-15T14:10:41.912" v="624"/>
          <ac:picMkLst>
            <pc:docMk/>
            <pc:sldMk cId="198114231" sldId="276"/>
            <ac:picMk id="4" creationId="{418C28F0-A73D-4281-9158-C63A324050CE}"/>
          </ac:picMkLst>
        </pc:picChg>
        <pc:picChg chg="add mod">
          <ac:chgData name="Ricardo Sousa Freitas" userId="df5466edf29fe266" providerId="LiveId" clId="{F29CABB8-8A0F-4D41-B07E-7D7F56672A2D}" dt="2019-12-15T14:15:42.225" v="626" actId="1076"/>
          <ac:picMkLst>
            <pc:docMk/>
            <pc:sldMk cId="198114231" sldId="276"/>
            <ac:picMk id="5" creationId="{D8904676-685B-491A-8CA9-7722C8E83DBB}"/>
          </ac:picMkLst>
        </pc:picChg>
        <pc:picChg chg="add mod">
          <ac:chgData name="Ricardo Sousa Freitas" userId="df5466edf29fe266" providerId="LiveId" clId="{F29CABB8-8A0F-4D41-B07E-7D7F56672A2D}" dt="2019-12-15T14:16:41.071" v="629" actId="1076"/>
          <ac:picMkLst>
            <pc:docMk/>
            <pc:sldMk cId="198114231" sldId="276"/>
            <ac:picMk id="6" creationId="{73E77138-9BC2-40A9-A252-C47864FF0180}"/>
          </ac:picMkLst>
        </pc:picChg>
        <pc:picChg chg="add mod">
          <ac:chgData name="Ricardo Sousa Freitas" userId="df5466edf29fe266" providerId="LiveId" clId="{F29CABB8-8A0F-4D41-B07E-7D7F56672A2D}" dt="2019-12-15T16:05:06.758" v="662" actId="1076"/>
          <ac:picMkLst>
            <pc:docMk/>
            <pc:sldMk cId="198114231" sldId="276"/>
            <ac:picMk id="7" creationId="{FAB736A5-2E67-4070-9B8D-454A05B95B0A}"/>
          </ac:picMkLst>
        </pc:picChg>
      </pc:sldChg>
      <pc:sldChg chg="addSp add">
        <pc:chgData name="Ricardo Sousa Freitas" userId="df5466edf29fe266" providerId="LiveId" clId="{F29CABB8-8A0F-4D41-B07E-7D7F56672A2D}" dt="2019-12-15T15:18:36.762" v="640"/>
        <pc:sldMkLst>
          <pc:docMk/>
          <pc:sldMk cId="1175951155" sldId="277"/>
        </pc:sldMkLst>
        <pc:picChg chg="add">
          <ac:chgData name="Ricardo Sousa Freitas" userId="df5466edf29fe266" providerId="LiveId" clId="{F29CABB8-8A0F-4D41-B07E-7D7F56672A2D}" dt="2019-12-15T15:18:36.762" v="640"/>
          <ac:picMkLst>
            <pc:docMk/>
            <pc:sldMk cId="1175951155" sldId="277"/>
            <ac:picMk id="4" creationId="{27E217EA-B0A1-4759-A1D1-4CF812DDCDAC}"/>
          </ac:picMkLst>
        </pc:picChg>
      </pc:sldChg>
      <pc:sldChg chg="addSp add">
        <pc:chgData name="Ricardo Sousa Freitas" userId="df5466edf29fe266" providerId="LiveId" clId="{F29CABB8-8A0F-4D41-B07E-7D7F56672A2D}" dt="2019-12-15T15:19:40.221" v="642"/>
        <pc:sldMkLst>
          <pc:docMk/>
          <pc:sldMk cId="3313210190" sldId="278"/>
        </pc:sldMkLst>
        <pc:picChg chg="add">
          <ac:chgData name="Ricardo Sousa Freitas" userId="df5466edf29fe266" providerId="LiveId" clId="{F29CABB8-8A0F-4D41-B07E-7D7F56672A2D}" dt="2019-12-15T15:19:40.221" v="642"/>
          <ac:picMkLst>
            <pc:docMk/>
            <pc:sldMk cId="3313210190" sldId="278"/>
            <ac:picMk id="4" creationId="{E291D951-FAD4-4587-A5CF-4740520E0407}"/>
          </ac:picMkLst>
        </pc:picChg>
      </pc:sldChg>
      <pc:sldChg chg="addSp delSp modSp add">
        <pc:chgData name="Ricardo Sousa Freitas" userId="df5466edf29fe266" providerId="LiveId" clId="{F29CABB8-8A0F-4D41-B07E-7D7F56672A2D}" dt="2019-12-15T15:56:55.301" v="661" actId="478"/>
        <pc:sldMkLst>
          <pc:docMk/>
          <pc:sldMk cId="2934813772" sldId="279"/>
        </pc:sldMkLst>
        <pc:spChg chg="add mod">
          <ac:chgData name="Ricardo Sousa Freitas" userId="df5466edf29fe266" providerId="LiveId" clId="{F29CABB8-8A0F-4D41-B07E-7D7F56672A2D}" dt="2019-12-15T15:40:20.270" v="654" actId="1076"/>
          <ac:spMkLst>
            <pc:docMk/>
            <pc:sldMk cId="2934813772" sldId="279"/>
            <ac:spMk id="7" creationId="{209299B2-A762-49A6-82DE-4398381F503B}"/>
          </ac:spMkLst>
        </pc:spChg>
        <pc:picChg chg="add">
          <ac:chgData name="Ricardo Sousa Freitas" userId="df5466edf29fe266" providerId="LiveId" clId="{F29CABB8-8A0F-4D41-B07E-7D7F56672A2D}" dt="2019-12-15T15:22:09.514" v="644"/>
          <ac:picMkLst>
            <pc:docMk/>
            <pc:sldMk cId="2934813772" sldId="279"/>
            <ac:picMk id="4" creationId="{0AA5382B-CEBF-452C-B22D-B42961FE73A3}"/>
          </ac:picMkLst>
        </pc:picChg>
        <pc:picChg chg="add mod">
          <ac:chgData name="Ricardo Sousa Freitas" userId="df5466edf29fe266" providerId="LiveId" clId="{F29CABB8-8A0F-4D41-B07E-7D7F56672A2D}" dt="2019-12-15T15:22:42.463" v="648" actId="1076"/>
          <ac:picMkLst>
            <pc:docMk/>
            <pc:sldMk cId="2934813772" sldId="279"/>
            <ac:picMk id="5" creationId="{FFC4B278-719E-402F-B600-CCCF2EA3E98C}"/>
          </ac:picMkLst>
        </pc:picChg>
        <pc:picChg chg="add mod">
          <ac:chgData name="Ricardo Sousa Freitas" userId="df5466edf29fe266" providerId="LiveId" clId="{F29CABB8-8A0F-4D41-B07E-7D7F56672A2D}" dt="2019-12-15T15:25:55.870" v="650" actId="1076"/>
          <ac:picMkLst>
            <pc:docMk/>
            <pc:sldMk cId="2934813772" sldId="279"/>
            <ac:picMk id="6" creationId="{0D79325F-21DF-49E0-BA34-47B08E517C68}"/>
          </ac:picMkLst>
        </pc:picChg>
        <pc:picChg chg="add del mod">
          <ac:chgData name="Ricardo Sousa Freitas" userId="df5466edf29fe266" providerId="LiveId" clId="{F29CABB8-8A0F-4D41-B07E-7D7F56672A2D}" dt="2019-12-15T15:54:23.992" v="657" actId="478"/>
          <ac:picMkLst>
            <pc:docMk/>
            <pc:sldMk cId="2934813772" sldId="279"/>
            <ac:picMk id="8" creationId="{59B16BA2-9F21-4BFF-8F08-46975B018E23}"/>
          </ac:picMkLst>
        </pc:picChg>
        <pc:picChg chg="add del mod">
          <ac:chgData name="Ricardo Sousa Freitas" userId="df5466edf29fe266" providerId="LiveId" clId="{F29CABB8-8A0F-4D41-B07E-7D7F56672A2D}" dt="2019-12-15T15:56:55.301" v="661" actId="478"/>
          <ac:picMkLst>
            <pc:docMk/>
            <pc:sldMk cId="2934813772" sldId="279"/>
            <ac:picMk id="9" creationId="{734FBFC2-C9A2-4633-9F6B-A80EE54F936D}"/>
          </ac:picMkLst>
        </pc:picChg>
      </pc:sldChg>
      <pc:sldChg chg="addSp delSp modSp add">
        <pc:chgData name="Ricardo Sousa Freitas" userId="df5466edf29fe266" providerId="LiveId" clId="{F29CABB8-8A0F-4D41-B07E-7D7F56672A2D}" dt="2019-12-16T13:32:59.182" v="760" actId="20577"/>
        <pc:sldMkLst>
          <pc:docMk/>
          <pc:sldMk cId="104286383" sldId="280"/>
        </pc:sldMkLst>
        <pc:spChg chg="del">
          <ac:chgData name="Ricardo Sousa Freitas" userId="df5466edf29fe266" providerId="LiveId" clId="{F29CABB8-8A0F-4D41-B07E-7D7F56672A2D}" dt="2019-12-16T13:31:13.693" v="664" actId="478"/>
          <ac:spMkLst>
            <pc:docMk/>
            <pc:sldMk cId="104286383" sldId="280"/>
            <ac:spMk id="2" creationId="{E2CFA33F-386E-48BE-9758-B7EAC5417E05}"/>
          </ac:spMkLst>
        </pc:spChg>
        <pc:spChg chg="del">
          <ac:chgData name="Ricardo Sousa Freitas" userId="df5466edf29fe266" providerId="LiveId" clId="{F29CABB8-8A0F-4D41-B07E-7D7F56672A2D}" dt="2019-12-16T13:31:13.693" v="664" actId="478"/>
          <ac:spMkLst>
            <pc:docMk/>
            <pc:sldMk cId="104286383" sldId="280"/>
            <ac:spMk id="3" creationId="{6E6036C7-C49B-4CC7-B3DB-5B73F89B1C5F}"/>
          </ac:spMkLst>
        </pc:spChg>
        <pc:spChg chg="add mod">
          <ac:chgData name="Ricardo Sousa Freitas" userId="df5466edf29fe266" providerId="LiveId" clId="{F29CABB8-8A0F-4D41-B07E-7D7F56672A2D}" dt="2019-12-16T13:32:59.182" v="760" actId="20577"/>
          <ac:spMkLst>
            <pc:docMk/>
            <pc:sldMk cId="104286383" sldId="280"/>
            <ac:spMk id="4" creationId="{2FB8035E-65F7-45A5-99EA-75A36F2BA601}"/>
          </ac:spMkLst>
        </pc:spChg>
      </pc:sldChg>
      <pc:sldChg chg="addSp delSp modSp add">
        <pc:chgData name="Ricardo Sousa Freitas" userId="df5466edf29fe266" providerId="LiveId" clId="{F29CABB8-8A0F-4D41-B07E-7D7F56672A2D}" dt="2019-12-16T13:32:33.626" v="723" actId="20577"/>
        <pc:sldMkLst>
          <pc:docMk/>
          <pc:sldMk cId="2931431581" sldId="281"/>
        </pc:sldMkLst>
        <pc:spChg chg="del">
          <ac:chgData name="Ricardo Sousa Freitas" userId="df5466edf29fe266" providerId="LiveId" clId="{F29CABB8-8A0F-4D41-B07E-7D7F56672A2D}" dt="2019-12-16T13:32:03.265" v="679" actId="478"/>
          <ac:spMkLst>
            <pc:docMk/>
            <pc:sldMk cId="2931431581" sldId="281"/>
            <ac:spMk id="2" creationId="{A3B02346-ECB0-485A-B0B5-85D93CBD3C1D}"/>
          </ac:spMkLst>
        </pc:spChg>
        <pc:spChg chg="del">
          <ac:chgData name="Ricardo Sousa Freitas" userId="df5466edf29fe266" providerId="LiveId" clId="{F29CABB8-8A0F-4D41-B07E-7D7F56672A2D}" dt="2019-12-16T13:32:03.265" v="679" actId="478"/>
          <ac:spMkLst>
            <pc:docMk/>
            <pc:sldMk cId="2931431581" sldId="281"/>
            <ac:spMk id="3" creationId="{0D2F9330-5605-4A3B-97EF-9ACBD9AC5245}"/>
          </ac:spMkLst>
        </pc:spChg>
        <pc:spChg chg="add mod">
          <ac:chgData name="Ricardo Sousa Freitas" userId="df5466edf29fe266" providerId="LiveId" clId="{F29CABB8-8A0F-4D41-B07E-7D7F56672A2D}" dt="2019-12-16T13:32:33.626" v="723" actId="20577"/>
          <ac:spMkLst>
            <pc:docMk/>
            <pc:sldMk cId="2931431581" sldId="281"/>
            <ac:spMk id="4" creationId="{B86588CD-07EE-49BF-8858-15DE904B35C6}"/>
          </ac:spMkLst>
        </pc:spChg>
      </pc:sldChg>
      <pc:sldChg chg="addSp delSp modSp add">
        <pc:chgData name="Ricardo Sousa Freitas" userId="df5466edf29fe266" providerId="LiveId" clId="{F29CABB8-8A0F-4D41-B07E-7D7F56672A2D}" dt="2019-12-18T12:31:39.882" v="1195" actId="478"/>
        <pc:sldMkLst>
          <pc:docMk/>
          <pc:sldMk cId="3601420416" sldId="282"/>
        </pc:sldMkLst>
        <pc:spChg chg="del">
          <ac:chgData name="Ricardo Sousa Freitas" userId="df5466edf29fe266" providerId="LiveId" clId="{F29CABB8-8A0F-4D41-B07E-7D7F56672A2D}" dt="2019-12-16T13:33:07.426" v="762" actId="478"/>
          <ac:spMkLst>
            <pc:docMk/>
            <pc:sldMk cId="3601420416" sldId="282"/>
            <ac:spMk id="2" creationId="{A193165A-292B-438F-BB00-B4A8CF120438}"/>
          </ac:spMkLst>
        </pc:spChg>
        <pc:spChg chg="del">
          <ac:chgData name="Ricardo Sousa Freitas" userId="df5466edf29fe266" providerId="LiveId" clId="{F29CABB8-8A0F-4D41-B07E-7D7F56672A2D}" dt="2019-12-16T13:33:07.426" v="762" actId="478"/>
          <ac:spMkLst>
            <pc:docMk/>
            <pc:sldMk cId="3601420416" sldId="282"/>
            <ac:spMk id="3" creationId="{10EB12FC-150F-4E98-AAEB-3B0741351AE0}"/>
          </ac:spMkLst>
        </pc:spChg>
        <pc:picChg chg="add mod ord">
          <ac:chgData name="Ricardo Sousa Freitas" userId="df5466edf29fe266" providerId="LiveId" clId="{F29CABB8-8A0F-4D41-B07E-7D7F56672A2D}" dt="2019-12-18T12:31:29.038" v="1194" actId="167"/>
          <ac:picMkLst>
            <pc:docMk/>
            <pc:sldMk cId="3601420416" sldId="282"/>
            <ac:picMk id="2" creationId="{8414A05C-6DE4-4F7D-A7A0-4630C2B3A699}"/>
          </ac:picMkLst>
        </pc:picChg>
        <pc:picChg chg="add del">
          <ac:chgData name="Ricardo Sousa Freitas" userId="df5466edf29fe266" providerId="LiveId" clId="{F29CABB8-8A0F-4D41-B07E-7D7F56672A2D}" dt="2019-12-16T16:30:05.986" v="856" actId="478"/>
          <ac:picMkLst>
            <pc:docMk/>
            <pc:sldMk cId="3601420416" sldId="282"/>
            <ac:picMk id="4" creationId="{421150CD-07BE-4452-A38B-0E081D6E5689}"/>
          </ac:picMkLst>
        </pc:picChg>
        <pc:picChg chg="add del mod">
          <ac:chgData name="Ricardo Sousa Freitas" userId="df5466edf29fe266" providerId="LiveId" clId="{F29CABB8-8A0F-4D41-B07E-7D7F56672A2D}" dt="2019-12-16T18:33:58.494" v="873" actId="478"/>
          <ac:picMkLst>
            <pc:docMk/>
            <pc:sldMk cId="3601420416" sldId="282"/>
            <ac:picMk id="5" creationId="{38E5BB5F-A21E-4FEE-A6B7-892AB3906E90}"/>
          </ac:picMkLst>
        </pc:picChg>
        <pc:picChg chg="add del">
          <ac:chgData name="Ricardo Sousa Freitas" userId="df5466edf29fe266" providerId="LiveId" clId="{F29CABB8-8A0F-4D41-B07E-7D7F56672A2D}" dt="2019-12-18T12:31:39.882" v="1195" actId="478"/>
          <ac:picMkLst>
            <pc:docMk/>
            <pc:sldMk cId="3601420416" sldId="282"/>
            <ac:picMk id="6" creationId="{F77BD854-407B-4DEB-8DE0-05FB512E0FE9}"/>
          </ac:picMkLst>
        </pc:picChg>
      </pc:sldChg>
      <pc:sldChg chg="addSp delSp add">
        <pc:chgData name="Ricardo Sousa Freitas" userId="df5466edf29fe266" providerId="LiveId" clId="{F29CABB8-8A0F-4D41-B07E-7D7F56672A2D}" dt="2019-12-18T12:30:02.266" v="1191"/>
        <pc:sldMkLst>
          <pc:docMk/>
          <pc:sldMk cId="3802423635" sldId="283"/>
        </pc:sldMkLst>
        <pc:spChg chg="del">
          <ac:chgData name="Ricardo Sousa Freitas" userId="df5466edf29fe266" providerId="LiveId" clId="{F29CABB8-8A0F-4D41-B07E-7D7F56672A2D}" dt="2019-12-16T13:34:43.930" v="765" actId="478"/>
          <ac:spMkLst>
            <pc:docMk/>
            <pc:sldMk cId="3802423635" sldId="283"/>
            <ac:spMk id="2" creationId="{C503CC0B-2E2C-4E56-BAB8-BB39549302FE}"/>
          </ac:spMkLst>
        </pc:spChg>
        <pc:spChg chg="del">
          <ac:chgData name="Ricardo Sousa Freitas" userId="df5466edf29fe266" providerId="LiveId" clId="{F29CABB8-8A0F-4D41-B07E-7D7F56672A2D}" dt="2019-12-16T13:34:43.930" v="765" actId="478"/>
          <ac:spMkLst>
            <pc:docMk/>
            <pc:sldMk cId="3802423635" sldId="283"/>
            <ac:spMk id="3" creationId="{E9B99701-3CC7-4EE6-AE6C-83F62D3BDB63}"/>
          </ac:spMkLst>
        </pc:spChg>
        <pc:picChg chg="add">
          <ac:chgData name="Ricardo Sousa Freitas" userId="df5466edf29fe266" providerId="LiveId" clId="{F29CABB8-8A0F-4D41-B07E-7D7F56672A2D}" dt="2019-12-18T12:30:02.266" v="1191"/>
          <ac:picMkLst>
            <pc:docMk/>
            <pc:sldMk cId="3802423635" sldId="283"/>
            <ac:picMk id="2" creationId="{192EFBFE-553A-40B9-9923-F78EFB851626}"/>
          </ac:picMkLst>
        </pc:picChg>
        <pc:picChg chg="add del">
          <ac:chgData name="Ricardo Sousa Freitas" userId="df5466edf29fe266" providerId="LiveId" clId="{F29CABB8-8A0F-4D41-B07E-7D7F56672A2D}" dt="2019-12-16T13:34:55.275" v="767" actId="478"/>
          <ac:picMkLst>
            <pc:docMk/>
            <pc:sldMk cId="3802423635" sldId="283"/>
            <ac:picMk id="4" creationId="{743AE801-8159-4274-A7BF-4AA7197AA69E}"/>
          </ac:picMkLst>
        </pc:picChg>
        <pc:picChg chg="add del">
          <ac:chgData name="Ricardo Sousa Freitas" userId="df5466edf29fe266" providerId="LiveId" clId="{F29CABB8-8A0F-4D41-B07E-7D7F56672A2D}" dt="2019-12-16T13:35:29.278" v="769" actId="478"/>
          <ac:picMkLst>
            <pc:docMk/>
            <pc:sldMk cId="3802423635" sldId="283"/>
            <ac:picMk id="5" creationId="{6C3DC7CC-C231-4035-8CE1-50A5BF662EC9}"/>
          </ac:picMkLst>
        </pc:picChg>
        <pc:picChg chg="add del">
          <ac:chgData name="Ricardo Sousa Freitas" userId="df5466edf29fe266" providerId="LiveId" clId="{F29CABB8-8A0F-4D41-B07E-7D7F56672A2D}" dt="2019-12-16T16:28:28.659" v="852" actId="478"/>
          <ac:picMkLst>
            <pc:docMk/>
            <pc:sldMk cId="3802423635" sldId="283"/>
            <ac:picMk id="6" creationId="{FC77E1D9-511C-4CEA-BE5B-887EA1525DF8}"/>
          </ac:picMkLst>
        </pc:picChg>
        <pc:picChg chg="add del">
          <ac:chgData name="Ricardo Sousa Freitas" userId="df5466edf29fe266" providerId="LiveId" clId="{F29CABB8-8A0F-4D41-B07E-7D7F56672A2D}" dt="2019-12-16T18:34:46.345" v="875" actId="478"/>
          <ac:picMkLst>
            <pc:docMk/>
            <pc:sldMk cId="3802423635" sldId="283"/>
            <ac:picMk id="7" creationId="{BCE2EED8-313D-4D4B-ACF2-0CB42B3D9C70}"/>
          </ac:picMkLst>
        </pc:picChg>
        <pc:picChg chg="add del">
          <ac:chgData name="Ricardo Sousa Freitas" userId="df5466edf29fe266" providerId="LiveId" clId="{F29CABB8-8A0F-4D41-B07E-7D7F56672A2D}" dt="2019-12-18T12:30:00.756" v="1190" actId="478"/>
          <ac:picMkLst>
            <pc:docMk/>
            <pc:sldMk cId="3802423635" sldId="283"/>
            <ac:picMk id="8" creationId="{B956714C-D9B0-4B62-911A-7422B6A1EFB7}"/>
          </ac:picMkLst>
        </pc:picChg>
      </pc:sldChg>
      <pc:sldChg chg="addSp delSp modSp add">
        <pc:chgData name="Ricardo Sousa Freitas" userId="df5466edf29fe266" providerId="LiveId" clId="{F29CABB8-8A0F-4D41-B07E-7D7F56672A2D}" dt="2019-12-18T12:29:17.846" v="1189" actId="478"/>
        <pc:sldMkLst>
          <pc:docMk/>
          <pc:sldMk cId="361099511" sldId="284"/>
        </pc:sldMkLst>
        <pc:spChg chg="del">
          <ac:chgData name="Ricardo Sousa Freitas" userId="df5466edf29fe266" providerId="LiveId" clId="{F29CABB8-8A0F-4D41-B07E-7D7F56672A2D}" dt="2019-12-16T13:36:19.332" v="772" actId="478"/>
          <ac:spMkLst>
            <pc:docMk/>
            <pc:sldMk cId="361099511" sldId="284"/>
            <ac:spMk id="2" creationId="{230CA2CC-801C-42BB-8C2D-49D5F5E2563F}"/>
          </ac:spMkLst>
        </pc:spChg>
        <pc:spChg chg="del">
          <ac:chgData name="Ricardo Sousa Freitas" userId="df5466edf29fe266" providerId="LiveId" clId="{F29CABB8-8A0F-4D41-B07E-7D7F56672A2D}" dt="2019-12-16T13:36:19.332" v="772" actId="478"/>
          <ac:spMkLst>
            <pc:docMk/>
            <pc:sldMk cId="361099511" sldId="284"/>
            <ac:spMk id="3" creationId="{227C6E41-ECEB-453E-BD69-23B869F18BE6}"/>
          </ac:spMkLst>
        </pc:spChg>
        <pc:spChg chg="add mod">
          <ac:chgData name="Ricardo Sousa Freitas" userId="df5466edf29fe266" providerId="LiveId" clId="{F29CABB8-8A0F-4D41-B07E-7D7F56672A2D}" dt="2019-12-18T12:27:19.058" v="1181" actId="1076"/>
          <ac:spMkLst>
            <pc:docMk/>
            <pc:sldMk cId="361099511" sldId="284"/>
            <ac:spMk id="8" creationId="{7FBFFEB1-670B-4517-A17C-7324A11AF55D}"/>
          </ac:spMkLst>
        </pc:spChg>
        <pc:picChg chg="add mod">
          <ac:chgData name="Ricardo Sousa Freitas" userId="df5466edf29fe266" providerId="LiveId" clId="{F29CABB8-8A0F-4D41-B07E-7D7F56672A2D}" dt="2019-12-18T12:26:05.258" v="1178" actId="1076"/>
          <ac:picMkLst>
            <pc:docMk/>
            <pc:sldMk cId="361099511" sldId="284"/>
            <ac:picMk id="2" creationId="{0373658C-7A69-4A12-B0DA-924041291191}"/>
          </ac:picMkLst>
        </pc:picChg>
        <pc:picChg chg="add mod">
          <ac:chgData name="Ricardo Sousa Freitas" userId="df5466edf29fe266" providerId="LiveId" clId="{F29CABB8-8A0F-4D41-B07E-7D7F56672A2D}" dt="2019-12-18T12:27:40.044" v="1185" actId="1076"/>
          <ac:picMkLst>
            <pc:docMk/>
            <pc:sldMk cId="361099511" sldId="284"/>
            <ac:picMk id="3" creationId="{C9C115C9-95C2-4700-9017-21F702B872F0}"/>
          </ac:picMkLst>
        </pc:picChg>
        <pc:picChg chg="add del">
          <ac:chgData name="Ricardo Sousa Freitas" userId="df5466edf29fe266" providerId="LiveId" clId="{F29CABB8-8A0F-4D41-B07E-7D7F56672A2D}" dt="2019-12-16T13:36:23.131" v="774" actId="478"/>
          <ac:picMkLst>
            <pc:docMk/>
            <pc:sldMk cId="361099511" sldId="284"/>
            <ac:picMk id="4" creationId="{6A234032-58D2-4D9B-94FA-1BFA023A0CD2}"/>
          </ac:picMkLst>
        </pc:picChg>
        <pc:picChg chg="add mod ord">
          <ac:chgData name="Ricardo Sousa Freitas" userId="df5466edf29fe266" providerId="LiveId" clId="{F29CABB8-8A0F-4D41-B07E-7D7F56672A2D}" dt="2019-12-18T12:29:09.488" v="1188" actId="167"/>
          <ac:picMkLst>
            <pc:docMk/>
            <pc:sldMk cId="361099511" sldId="284"/>
            <ac:picMk id="4" creationId="{FDEAD95C-47E6-4444-8386-DCF61AA4BFCC}"/>
          </ac:picMkLst>
        </pc:picChg>
        <pc:picChg chg="add del mod">
          <ac:chgData name="Ricardo Sousa Freitas" userId="df5466edf29fe266" providerId="LiveId" clId="{F29CABB8-8A0F-4D41-B07E-7D7F56672A2D}" dt="2019-12-16T16:22:04.116" v="849" actId="478"/>
          <ac:picMkLst>
            <pc:docMk/>
            <pc:sldMk cId="361099511" sldId="284"/>
            <ac:picMk id="5" creationId="{DEAD41B0-6A7B-4715-9266-8E654F7B4562}"/>
          </ac:picMkLst>
        </pc:picChg>
        <pc:picChg chg="add del mod">
          <ac:chgData name="Ricardo Sousa Freitas" userId="df5466edf29fe266" providerId="LiveId" clId="{F29CABB8-8A0F-4D41-B07E-7D7F56672A2D}" dt="2019-12-16T16:19:49.448" v="837" actId="478"/>
          <ac:picMkLst>
            <pc:docMk/>
            <pc:sldMk cId="361099511" sldId="284"/>
            <ac:picMk id="6" creationId="{841F5A29-7D26-4260-92BE-3849EC3F54E9}"/>
          </ac:picMkLst>
        </pc:picChg>
        <pc:picChg chg="add del mod">
          <ac:chgData name="Ricardo Sousa Freitas" userId="df5466edf29fe266" providerId="LiveId" clId="{F29CABB8-8A0F-4D41-B07E-7D7F56672A2D}" dt="2019-12-16T16:19:07.011" v="832" actId="478"/>
          <ac:picMkLst>
            <pc:docMk/>
            <pc:sldMk cId="361099511" sldId="284"/>
            <ac:picMk id="7" creationId="{969A10A2-7085-478D-BDEB-303C94551370}"/>
          </ac:picMkLst>
        </pc:picChg>
        <pc:picChg chg="add del mod">
          <ac:chgData name="Ricardo Sousa Freitas" userId="df5466edf29fe266" providerId="LiveId" clId="{F29CABB8-8A0F-4D41-B07E-7D7F56672A2D}" dt="2019-12-16T18:28:49.970" v="861" actId="478"/>
          <ac:picMkLst>
            <pc:docMk/>
            <pc:sldMk cId="361099511" sldId="284"/>
            <ac:picMk id="9" creationId="{929E2CEB-4532-4150-8F44-06973BAB4452}"/>
          </ac:picMkLst>
        </pc:picChg>
        <pc:picChg chg="add del mod">
          <ac:chgData name="Ricardo Sousa Freitas" userId="df5466edf29fe266" providerId="LiveId" clId="{F29CABB8-8A0F-4D41-B07E-7D7F56672A2D}" dt="2019-12-16T18:31:01.308" v="871" actId="478"/>
          <ac:picMkLst>
            <pc:docMk/>
            <pc:sldMk cId="361099511" sldId="284"/>
            <ac:picMk id="10" creationId="{3788F788-8686-489E-BC2E-FB4E0348B25A}"/>
          </ac:picMkLst>
        </pc:picChg>
        <pc:picChg chg="add del mod ord">
          <ac:chgData name="Ricardo Sousa Freitas" userId="df5466edf29fe266" providerId="LiveId" clId="{F29CABB8-8A0F-4D41-B07E-7D7F56672A2D}" dt="2019-12-16T18:30:15.081" v="867" actId="478"/>
          <ac:picMkLst>
            <pc:docMk/>
            <pc:sldMk cId="361099511" sldId="284"/>
            <ac:picMk id="11" creationId="{8527F482-17B3-4726-B942-9233657D732C}"/>
          </ac:picMkLst>
        </pc:picChg>
        <pc:picChg chg="add del mod">
          <ac:chgData name="Ricardo Sousa Freitas" userId="df5466edf29fe266" providerId="LiveId" clId="{F29CABB8-8A0F-4D41-B07E-7D7F56672A2D}" dt="2019-12-18T12:26:03.102" v="1177" actId="478"/>
          <ac:picMkLst>
            <pc:docMk/>
            <pc:sldMk cId="361099511" sldId="284"/>
            <ac:picMk id="12" creationId="{02B892FE-3976-4BA8-BC4E-98419420A824}"/>
          </ac:picMkLst>
        </pc:picChg>
        <pc:picChg chg="add del mod ord">
          <ac:chgData name="Ricardo Sousa Freitas" userId="df5466edf29fe266" providerId="LiveId" clId="{F29CABB8-8A0F-4D41-B07E-7D7F56672A2D}" dt="2019-12-18T12:29:17.846" v="1189" actId="478"/>
          <ac:picMkLst>
            <pc:docMk/>
            <pc:sldMk cId="361099511" sldId="284"/>
            <ac:picMk id="13" creationId="{51D6910B-3A29-474E-A610-F40EB730A193}"/>
          </ac:picMkLst>
        </pc:picChg>
        <pc:picChg chg="add del mod">
          <ac:chgData name="Ricardo Sousa Freitas" userId="df5466edf29fe266" providerId="LiveId" clId="{F29CABB8-8A0F-4D41-B07E-7D7F56672A2D}" dt="2019-12-18T12:27:38.098" v="1184" actId="478"/>
          <ac:picMkLst>
            <pc:docMk/>
            <pc:sldMk cId="361099511" sldId="284"/>
            <ac:picMk id="14" creationId="{FDDA2EFC-D28D-4B4C-9BE6-3E26F7950723}"/>
          </ac:picMkLst>
        </pc:picChg>
      </pc:sldChg>
      <pc:sldChg chg="addSp delSp modSp add">
        <pc:chgData name="Ricardo Sousa Freitas" userId="df5466edf29fe266" providerId="LiveId" clId="{F29CABB8-8A0F-4D41-B07E-7D7F56672A2D}" dt="2019-12-18T11:48:51.834" v="1174" actId="478"/>
        <pc:sldMkLst>
          <pc:docMk/>
          <pc:sldMk cId="1952093003" sldId="285"/>
        </pc:sldMkLst>
        <pc:spChg chg="del">
          <ac:chgData name="Ricardo Sousa Freitas" userId="df5466edf29fe266" providerId="LiveId" clId="{F29CABB8-8A0F-4D41-B07E-7D7F56672A2D}" dt="2019-12-16T13:59:56.543" v="792" actId="478"/>
          <ac:spMkLst>
            <pc:docMk/>
            <pc:sldMk cId="1952093003" sldId="285"/>
            <ac:spMk id="2" creationId="{E5807FE7-6E53-446D-BB46-CFB1E803FD8A}"/>
          </ac:spMkLst>
        </pc:spChg>
        <pc:spChg chg="del">
          <ac:chgData name="Ricardo Sousa Freitas" userId="df5466edf29fe266" providerId="LiveId" clId="{F29CABB8-8A0F-4D41-B07E-7D7F56672A2D}" dt="2019-12-16T13:59:56.543" v="792" actId="478"/>
          <ac:spMkLst>
            <pc:docMk/>
            <pc:sldMk cId="1952093003" sldId="285"/>
            <ac:spMk id="3" creationId="{A2B4BC02-7B99-4B05-A324-BA7137986C23}"/>
          </ac:spMkLst>
        </pc:spChg>
        <pc:picChg chg="add mod ord">
          <ac:chgData name="Ricardo Sousa Freitas" userId="df5466edf29fe266" providerId="LiveId" clId="{F29CABB8-8A0F-4D41-B07E-7D7F56672A2D}" dt="2019-12-18T11:48:49.995" v="1173" actId="167"/>
          <ac:picMkLst>
            <pc:docMk/>
            <pc:sldMk cId="1952093003" sldId="285"/>
            <ac:picMk id="2" creationId="{BD12E7BB-690B-44EA-BAB9-E1FA1B0F3C30}"/>
          </ac:picMkLst>
        </pc:picChg>
        <pc:picChg chg="add del">
          <ac:chgData name="Ricardo Sousa Freitas" userId="df5466edf29fe266" providerId="LiveId" clId="{F29CABB8-8A0F-4D41-B07E-7D7F56672A2D}" dt="2019-12-16T14:21:24.783" v="822" actId="478"/>
          <ac:picMkLst>
            <pc:docMk/>
            <pc:sldMk cId="1952093003" sldId="285"/>
            <ac:picMk id="4" creationId="{32D9E38E-1E76-4732-905E-2B4FD270A9C8}"/>
          </ac:picMkLst>
        </pc:picChg>
        <pc:picChg chg="add del">
          <ac:chgData name="Ricardo Sousa Freitas" userId="df5466edf29fe266" providerId="LiveId" clId="{F29CABB8-8A0F-4D41-B07E-7D7F56672A2D}" dt="2019-12-16T18:48:52.476" v="892" actId="478"/>
          <ac:picMkLst>
            <pc:docMk/>
            <pc:sldMk cId="1952093003" sldId="285"/>
            <ac:picMk id="5" creationId="{B51E0014-6A43-4CA7-8EBC-EE971B3FCA83}"/>
          </ac:picMkLst>
        </pc:picChg>
        <pc:picChg chg="add del">
          <ac:chgData name="Ricardo Sousa Freitas" userId="df5466edf29fe266" providerId="LiveId" clId="{F29CABB8-8A0F-4D41-B07E-7D7F56672A2D}" dt="2019-12-18T11:48:51.834" v="1174" actId="478"/>
          <ac:picMkLst>
            <pc:docMk/>
            <pc:sldMk cId="1952093003" sldId="285"/>
            <ac:picMk id="6" creationId="{85873EC6-4F4D-4834-9A99-F1217990C837}"/>
          </ac:picMkLst>
        </pc:picChg>
      </pc:sldChg>
      <pc:sldChg chg="addSp delSp modSp add">
        <pc:chgData name="Ricardo Sousa Freitas" userId="df5466edf29fe266" providerId="LiveId" clId="{F29CABB8-8A0F-4D41-B07E-7D7F56672A2D}" dt="2019-12-18T11:47:21.068" v="1167" actId="1076"/>
        <pc:sldMkLst>
          <pc:docMk/>
          <pc:sldMk cId="4193295309" sldId="286"/>
        </pc:sldMkLst>
        <pc:spChg chg="del">
          <ac:chgData name="Ricardo Sousa Freitas" userId="df5466edf29fe266" providerId="LiveId" clId="{F29CABB8-8A0F-4D41-B07E-7D7F56672A2D}" dt="2019-12-16T14:00:34.311" v="795" actId="478"/>
          <ac:spMkLst>
            <pc:docMk/>
            <pc:sldMk cId="4193295309" sldId="286"/>
            <ac:spMk id="2" creationId="{AB40CF9A-1A32-4613-A2AA-D7F6D7C26E88}"/>
          </ac:spMkLst>
        </pc:spChg>
        <pc:spChg chg="del">
          <ac:chgData name="Ricardo Sousa Freitas" userId="df5466edf29fe266" providerId="LiveId" clId="{F29CABB8-8A0F-4D41-B07E-7D7F56672A2D}" dt="2019-12-16T14:00:34.311" v="795" actId="478"/>
          <ac:spMkLst>
            <pc:docMk/>
            <pc:sldMk cId="4193295309" sldId="286"/>
            <ac:spMk id="3" creationId="{7AF7B060-0876-47A0-8787-EDACCA8B433B}"/>
          </ac:spMkLst>
        </pc:spChg>
        <pc:picChg chg="add mod ord">
          <ac:chgData name="Ricardo Sousa Freitas" userId="df5466edf29fe266" providerId="LiveId" clId="{F29CABB8-8A0F-4D41-B07E-7D7F56672A2D}" dt="2019-12-18T11:47:21.068" v="1167" actId="1076"/>
          <ac:picMkLst>
            <pc:docMk/>
            <pc:sldMk cId="4193295309" sldId="286"/>
            <ac:picMk id="2" creationId="{536E60D0-2A90-4C8D-917B-8613006CE05F}"/>
          </ac:picMkLst>
        </pc:picChg>
        <pc:picChg chg="add del">
          <ac:chgData name="Ricardo Sousa Freitas" userId="df5466edf29fe266" providerId="LiveId" clId="{F29CABB8-8A0F-4D41-B07E-7D7F56672A2D}" dt="2019-12-16T14:22:24.302" v="824" actId="478"/>
          <ac:picMkLst>
            <pc:docMk/>
            <pc:sldMk cId="4193295309" sldId="286"/>
            <ac:picMk id="4" creationId="{C68B47BC-759B-4239-A09B-7581FB237879}"/>
          </ac:picMkLst>
        </pc:picChg>
        <pc:picChg chg="add del">
          <ac:chgData name="Ricardo Sousa Freitas" userId="df5466edf29fe266" providerId="LiveId" clId="{F29CABB8-8A0F-4D41-B07E-7D7F56672A2D}" dt="2019-12-16T18:47:49.442" v="890" actId="478"/>
          <ac:picMkLst>
            <pc:docMk/>
            <pc:sldMk cId="4193295309" sldId="286"/>
            <ac:picMk id="5" creationId="{1BDC0157-2D41-4F6C-8D95-D1A3CFD8FD08}"/>
          </ac:picMkLst>
        </pc:picChg>
        <pc:picChg chg="add del mod ord">
          <ac:chgData name="Ricardo Sousa Freitas" userId="df5466edf29fe266" providerId="LiveId" clId="{F29CABB8-8A0F-4D41-B07E-7D7F56672A2D}" dt="2019-12-18T11:47:15.416" v="1165" actId="478"/>
          <ac:picMkLst>
            <pc:docMk/>
            <pc:sldMk cId="4193295309" sldId="286"/>
            <ac:picMk id="6" creationId="{FFD0A02A-CE5C-48B8-B2BA-B743AF08D0B0}"/>
          </ac:picMkLst>
        </pc:picChg>
      </pc:sldChg>
      <pc:sldChg chg="addSp delSp modSp add">
        <pc:chgData name="Ricardo Sousa Freitas" userId="df5466edf29fe266" providerId="LiveId" clId="{F29CABB8-8A0F-4D41-B07E-7D7F56672A2D}" dt="2019-12-18T11:47:44.055" v="1170" actId="167"/>
        <pc:sldMkLst>
          <pc:docMk/>
          <pc:sldMk cId="2397540363" sldId="287"/>
        </pc:sldMkLst>
        <pc:spChg chg="del">
          <ac:chgData name="Ricardo Sousa Freitas" userId="df5466edf29fe266" providerId="LiveId" clId="{F29CABB8-8A0F-4D41-B07E-7D7F56672A2D}" dt="2019-12-16T14:01:45.951" v="798" actId="478"/>
          <ac:spMkLst>
            <pc:docMk/>
            <pc:sldMk cId="2397540363" sldId="287"/>
            <ac:spMk id="2" creationId="{AD6AEA02-8D4B-4D7C-8B4E-553FC179F384}"/>
          </ac:spMkLst>
        </pc:spChg>
        <pc:spChg chg="del">
          <ac:chgData name="Ricardo Sousa Freitas" userId="df5466edf29fe266" providerId="LiveId" clId="{F29CABB8-8A0F-4D41-B07E-7D7F56672A2D}" dt="2019-12-16T14:01:45.951" v="798" actId="478"/>
          <ac:spMkLst>
            <pc:docMk/>
            <pc:sldMk cId="2397540363" sldId="287"/>
            <ac:spMk id="3" creationId="{E67F7FE4-0805-464C-BCEF-A71C7D65CF89}"/>
          </ac:spMkLst>
        </pc:spChg>
        <pc:spChg chg="add mod">
          <ac:chgData name="Ricardo Sousa Freitas" userId="df5466edf29fe266" providerId="LiveId" clId="{F29CABB8-8A0F-4D41-B07E-7D7F56672A2D}" dt="2019-12-18T11:44:44.752" v="1158"/>
          <ac:spMkLst>
            <pc:docMk/>
            <pc:sldMk cId="2397540363" sldId="287"/>
            <ac:spMk id="7" creationId="{682C7383-1B21-4633-8CC0-6E746A72B1D1}"/>
          </ac:spMkLst>
        </pc:spChg>
        <pc:picChg chg="add del mod">
          <ac:chgData name="Ricardo Sousa Freitas" userId="df5466edf29fe266" providerId="LiveId" clId="{F29CABB8-8A0F-4D41-B07E-7D7F56672A2D}" dt="2019-12-18T11:41:58.456" v="1149" actId="478"/>
          <ac:picMkLst>
            <pc:docMk/>
            <pc:sldMk cId="2397540363" sldId="287"/>
            <ac:picMk id="2" creationId="{412CF9E3-D8CC-49DE-9BE0-FD5E0BA4BE05}"/>
          </ac:picMkLst>
        </pc:picChg>
        <pc:picChg chg="add mod">
          <ac:chgData name="Ricardo Sousa Freitas" userId="df5466edf29fe266" providerId="LiveId" clId="{F29CABB8-8A0F-4D41-B07E-7D7F56672A2D}" dt="2019-12-18T11:44:02.510" v="1153" actId="1076"/>
          <ac:picMkLst>
            <pc:docMk/>
            <pc:sldMk cId="2397540363" sldId="287"/>
            <ac:picMk id="3" creationId="{4FA12C8F-468C-4082-AE59-FFCF26A3CA62}"/>
          </ac:picMkLst>
        </pc:picChg>
        <pc:picChg chg="add del mod">
          <ac:chgData name="Ricardo Sousa Freitas" userId="df5466edf29fe266" providerId="LiveId" clId="{F29CABB8-8A0F-4D41-B07E-7D7F56672A2D}" dt="2019-12-16T14:25:09.416" v="828" actId="478"/>
          <ac:picMkLst>
            <pc:docMk/>
            <pc:sldMk cId="2397540363" sldId="287"/>
            <ac:picMk id="4" creationId="{598FFA5C-A588-4B4D-8A71-368BEF5A89A5}"/>
          </ac:picMkLst>
        </pc:picChg>
        <pc:picChg chg="add mod">
          <ac:chgData name="Ricardo Sousa Freitas" userId="df5466edf29fe266" providerId="LiveId" clId="{F29CABB8-8A0F-4D41-B07E-7D7F56672A2D}" dt="2019-12-18T11:44:31.660" v="1157" actId="1076"/>
          <ac:picMkLst>
            <pc:docMk/>
            <pc:sldMk cId="2397540363" sldId="287"/>
            <ac:picMk id="4" creationId="{9797FA8C-4111-4E92-8949-264C31508220}"/>
          </ac:picMkLst>
        </pc:picChg>
        <pc:picChg chg="add del mod">
          <ac:chgData name="Ricardo Sousa Freitas" userId="df5466edf29fe266" providerId="LiveId" clId="{F29CABB8-8A0F-4D41-B07E-7D7F56672A2D}" dt="2019-12-16T14:13:41.759" v="814" actId="478"/>
          <ac:picMkLst>
            <pc:docMk/>
            <pc:sldMk cId="2397540363" sldId="287"/>
            <ac:picMk id="5" creationId="{73343BC0-A89A-4DA5-AE54-6B42686295EB}"/>
          </ac:picMkLst>
        </pc:picChg>
        <pc:picChg chg="add del ord">
          <ac:chgData name="Ricardo Sousa Freitas" userId="df5466edf29fe266" providerId="LiveId" clId="{F29CABB8-8A0F-4D41-B07E-7D7F56672A2D}" dt="2019-12-18T11:47:38.571" v="1168" actId="478"/>
          <ac:picMkLst>
            <pc:docMk/>
            <pc:sldMk cId="2397540363" sldId="287"/>
            <ac:picMk id="5" creationId="{7AF7C3B7-73C9-4338-9A01-CE06CA5630F3}"/>
          </ac:picMkLst>
        </pc:picChg>
        <pc:picChg chg="add ord">
          <ac:chgData name="Ricardo Sousa Freitas" userId="df5466edf29fe266" providerId="LiveId" clId="{F29CABB8-8A0F-4D41-B07E-7D7F56672A2D}" dt="2019-12-18T11:47:44.055" v="1170" actId="167"/>
          <ac:picMkLst>
            <pc:docMk/>
            <pc:sldMk cId="2397540363" sldId="287"/>
            <ac:picMk id="6" creationId="{015853A6-91CD-43E0-B0F3-753EA9697362}"/>
          </ac:picMkLst>
        </pc:picChg>
        <pc:picChg chg="add del mod">
          <ac:chgData name="Ricardo Sousa Freitas" userId="df5466edf29fe266" providerId="LiveId" clId="{F29CABB8-8A0F-4D41-B07E-7D7F56672A2D}" dt="2019-12-16T14:14:52.936" v="819" actId="478"/>
          <ac:picMkLst>
            <pc:docMk/>
            <pc:sldMk cId="2397540363" sldId="287"/>
            <ac:picMk id="6" creationId="{04350665-679D-4B17-BEA0-85F37A1177B6}"/>
          </ac:picMkLst>
        </pc:picChg>
        <pc:picChg chg="add del mod">
          <ac:chgData name="Ricardo Sousa Freitas" userId="df5466edf29fe266" providerId="LiveId" clId="{F29CABB8-8A0F-4D41-B07E-7D7F56672A2D}" dt="2019-12-16T18:42:16.872" v="879" actId="478"/>
          <ac:picMkLst>
            <pc:docMk/>
            <pc:sldMk cId="2397540363" sldId="287"/>
            <ac:picMk id="8" creationId="{6E416A23-A8D5-4756-8902-254ABA31B75E}"/>
          </ac:picMkLst>
        </pc:picChg>
        <pc:picChg chg="add del mod">
          <ac:chgData name="Ricardo Sousa Freitas" userId="df5466edf29fe266" providerId="LiveId" clId="{F29CABB8-8A0F-4D41-B07E-7D7F56672A2D}" dt="2019-12-16T18:45:24.263" v="887" actId="478"/>
          <ac:picMkLst>
            <pc:docMk/>
            <pc:sldMk cId="2397540363" sldId="287"/>
            <ac:picMk id="9" creationId="{EC3073DE-A61A-4D2B-93CF-76C102455C28}"/>
          </ac:picMkLst>
        </pc:picChg>
        <pc:picChg chg="add del ord">
          <ac:chgData name="Ricardo Sousa Freitas" userId="df5466edf29fe266" providerId="LiveId" clId="{F29CABB8-8A0F-4D41-B07E-7D7F56672A2D}" dt="2019-12-18T11:46:04.279" v="1159" actId="478"/>
          <ac:picMkLst>
            <pc:docMk/>
            <pc:sldMk cId="2397540363" sldId="287"/>
            <ac:picMk id="10" creationId="{18695E38-B150-4DCD-A092-13EE57BA8C06}"/>
          </ac:picMkLst>
        </pc:picChg>
        <pc:picChg chg="add del mod">
          <ac:chgData name="Ricardo Sousa Freitas" userId="df5466edf29fe266" providerId="LiveId" clId="{F29CABB8-8A0F-4D41-B07E-7D7F56672A2D}" dt="2019-12-18T11:44:30.302" v="1156" actId="478"/>
          <ac:picMkLst>
            <pc:docMk/>
            <pc:sldMk cId="2397540363" sldId="287"/>
            <ac:picMk id="11" creationId="{E42E6063-BE2E-4FFB-8C32-82FA9F2A6F17}"/>
          </ac:picMkLst>
        </pc:picChg>
        <pc:picChg chg="add del mod">
          <ac:chgData name="Ricardo Sousa Freitas" userId="df5466edf29fe266" providerId="LiveId" clId="{F29CABB8-8A0F-4D41-B07E-7D7F56672A2D}" dt="2019-12-18T11:43:59.133" v="1151" actId="478"/>
          <ac:picMkLst>
            <pc:docMk/>
            <pc:sldMk cId="2397540363" sldId="287"/>
            <ac:picMk id="12" creationId="{189E8482-4E99-4ED4-BDA0-8712EAD300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F3475-CE0F-404A-8D9D-1484DECA2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31F511-A7B2-4C18-B7E3-5AACF186A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8FD80D-5A24-47D5-8F4B-739202A1A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4A8C5-213E-434C-A67C-146934F0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71762-6DAB-4CD9-B28D-C49351ED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36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16D0C-A2E3-4745-B4F7-B34415EF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C272F3-2894-4912-9514-CFB75E198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F83906-C52B-49FA-A472-6C0D0B827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7D3D2A-72E2-4442-8246-216E9192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860A24-5F24-484A-B74F-F10E0E44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420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CF5973-D0BC-4081-B9E3-C02BCE762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6FFCD7-32C2-494F-8D96-EC1BB9E94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B0D960-38DF-4638-A127-00474B5D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7F30CF-7F96-43D5-9F96-FA84F9F50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1C89ED-6D89-49D2-AC59-374B75CED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03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7C302-39D0-4CBE-87F3-B6018FA4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35CE68-4F6C-4D79-BA12-BCC920A42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AA38F0-EED2-48AD-B1E3-C4650C1A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8B6CE0-2EEF-4A83-A3C5-C891B690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57F147-EA83-42DB-AE26-E20A9B3F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7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C3F0D-5271-448D-B6FE-8410FC64C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5DFF75-9883-4392-B86B-2CE8F01E5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E5F130-9496-4649-BD32-2F341EB2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899953-2E52-4CC5-B266-25B92576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229C97-FECA-4792-A991-DEE4EA38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7087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15E2A-1368-450E-9902-CCE77C22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9D89C8-8516-477D-9893-1A34B7BF2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41281A-C530-4AE2-8F1B-C4D101652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40D822-3D40-47B4-93A5-B76ACA8F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333E2F-EBAD-4CD0-98B5-D9A36C8F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5A251C-A78F-4D8B-87EF-BF779992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3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C0100-08E5-4DB9-AC16-28857D396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A93978-4424-4349-A219-8BA8C340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6702CF-F3E6-4CA1-8337-029C96626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693B035-8A1A-4ED4-AFC5-B63BE5292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0C71D16-EFC0-4F6A-AF94-CC9722A66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59961EE-6260-4E0B-AC8D-4B30B7C9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61920C-06C3-4CFC-BD7B-0416C94D5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7D2E1C6-A4D9-42F0-A8B9-B5495E23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68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FA4EB-E13C-4B5A-9AB1-7F77C4FE8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4C4589-DDB5-4F11-B2F3-1064DFE0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6D08948-9FBE-4053-AE72-7FF872F68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3F3F2C-75AA-4DB1-B96A-ACDDA11B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724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54C50F-BD7B-4690-A981-0490B936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3DC314B-65C8-422A-BBFC-258B56C81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73F014-6FE2-41E1-B481-ACD84D50E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870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BA2C2-99F9-4DC0-ACEC-583F376B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3291BC-EB0F-492D-8CBB-102FE505E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D33892-F64B-454A-A585-D44BABBA9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9E2E8A-A53C-412C-B18C-566B87083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AF055E-A2C6-4826-813E-82D1CBC7D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ED3FE7-2209-41FB-8E03-ECB339C5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49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B8A80A-992B-4508-A5AB-C9B7937E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86FFEDF-7703-4422-A3EA-6FF1F72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2539C2-40CD-4FF6-B0F0-B7848E160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2ECA29-AB97-4A01-9429-14EBF398D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5626B3-F7A9-4751-8228-93C1E87F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9BBA7D-AC90-4274-86D0-30DC98432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1507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41EEEB7-81CD-4B46-A728-E5EEEA24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292C3B-0828-4DC0-AB44-00B486F0B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DCF95F-5AF3-4120-8194-6632ACCE7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87B98-3758-4EE6-A5A1-2BAAF65A89E7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4F09C8-0FED-42B8-9477-3D92D567B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45F3F4-4968-4E87-80B3-B8D936E67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292B7-AFC0-4006-A7CA-C44D7E9BFB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623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4.png"/><Relationship Id="rId5" Type="http://schemas.microsoft.com/office/2007/relationships/media" Target="../media/media3.wav"/><Relationship Id="rId10" Type="http://schemas.openxmlformats.org/officeDocument/2006/relationships/image" Target="../media/image3.png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63CED758-AA4A-41E9-8ABE-0C3FC134E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4575082"/>
            <a:ext cx="10713173" cy="222028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882169-4980-4473-BA97-45F6E07170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410" y="132930"/>
            <a:ext cx="10481338" cy="218869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630046E-74EE-407C-A53B-62B0A546308D}"/>
              </a:ext>
            </a:extLst>
          </p:cNvPr>
          <p:cNvSpPr/>
          <p:nvPr/>
        </p:nvSpPr>
        <p:spPr>
          <a:xfrm>
            <a:off x="496981" y="127679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/>
              <a:t>Género musical:  </a:t>
            </a:r>
            <a:r>
              <a:rPr lang="es-ES" sz="1100" dirty="0" err="1"/>
              <a:t>classical</a:t>
            </a:r>
            <a:endParaRPr lang="es-ES" sz="1100" dirty="0"/>
          </a:p>
          <a:p>
            <a:r>
              <a:rPr lang="es-ES" sz="1100" dirty="0"/>
              <a:t>Canción:  classical.00098.wav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984AA1-1F1A-40B1-A9E8-C412DB91B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235" y="2300503"/>
            <a:ext cx="10629688" cy="220842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596DFE9-5081-4826-8FF1-E4AC57CAC77B}"/>
              </a:ext>
            </a:extLst>
          </p:cNvPr>
          <p:cNvSpPr/>
          <p:nvPr/>
        </p:nvSpPr>
        <p:spPr>
          <a:xfrm>
            <a:off x="496981" y="226960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/>
              <a:t>Género musical:  pop</a:t>
            </a:r>
          </a:p>
          <a:p>
            <a:r>
              <a:rPr lang="es-ES" sz="1100" dirty="0"/>
              <a:t>Canción:  pop.00032.wav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3674AB7-0D3D-41CC-BAEB-17CCB7AC8B58}"/>
              </a:ext>
            </a:extLst>
          </p:cNvPr>
          <p:cNvSpPr/>
          <p:nvPr/>
        </p:nvSpPr>
        <p:spPr>
          <a:xfrm>
            <a:off x="496981" y="437294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200" dirty="0"/>
              <a:t>Género musical:  metal</a:t>
            </a:r>
          </a:p>
          <a:p>
            <a:r>
              <a:rPr lang="es-ES" sz="1200" dirty="0"/>
              <a:t>Canción:  metal.00082.wav</a:t>
            </a:r>
          </a:p>
        </p:txBody>
      </p:sp>
      <p:pic>
        <p:nvPicPr>
          <p:cNvPr id="12" name="pop.00032">
            <a:hlinkClick r:id="" action="ppaction://media"/>
            <a:extLst>
              <a:ext uri="{FF2B5EF4-FFF2-40B4-BE49-F238E27FC236}">
                <a16:creationId xmlns:a16="http://schemas.microsoft.com/office/drawing/2014/main" id="{96D92E01-2F13-42DB-9265-1CFE32B9D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82362" y="3084512"/>
            <a:ext cx="487363" cy="487363"/>
          </a:xfrm>
          <a:prstGeom prst="rect">
            <a:avLst/>
          </a:prstGeom>
        </p:spPr>
      </p:pic>
      <p:pic>
        <p:nvPicPr>
          <p:cNvPr id="3" name="classical.00098">
            <a:hlinkClick r:id="" action="ppaction://media"/>
            <a:extLst>
              <a:ext uri="{FF2B5EF4-FFF2-40B4-BE49-F238E27FC236}">
                <a16:creationId xmlns:a16="http://schemas.microsoft.com/office/drawing/2014/main" id="{B9CB1D3F-CE9D-49A6-A094-F977DF27B2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35402" y="739915"/>
            <a:ext cx="487363" cy="487363"/>
          </a:xfrm>
          <a:prstGeom prst="rect">
            <a:avLst/>
          </a:prstGeom>
        </p:spPr>
      </p:pic>
      <p:pic>
        <p:nvPicPr>
          <p:cNvPr id="13" name="metal.00082">
            <a:hlinkClick r:id="" action="ppaction://media"/>
            <a:extLst>
              <a:ext uri="{FF2B5EF4-FFF2-40B4-BE49-F238E27FC236}">
                <a16:creationId xmlns:a16="http://schemas.microsoft.com/office/drawing/2014/main" id="{2E01A1CE-439D-42C8-B4A5-85FD9334D63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35401" y="53371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6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B1AF767-2E66-4DCB-BA14-A14E68D5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641" y="0"/>
            <a:ext cx="6467545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CABC439-66EC-4C59-A919-42C763D10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485" y="0"/>
            <a:ext cx="6454068" cy="6858000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2338926D-2E75-4977-A59B-238A8994E1AD}"/>
              </a:ext>
            </a:extLst>
          </p:cNvPr>
          <p:cNvSpPr/>
          <p:nvPr/>
        </p:nvSpPr>
        <p:spPr>
          <a:xfrm>
            <a:off x="3257550" y="-85725"/>
            <a:ext cx="361950" cy="533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3A836DC-3FCA-46D8-A1CC-5BD97915ED56}"/>
              </a:ext>
            </a:extLst>
          </p:cNvPr>
          <p:cNvSpPr/>
          <p:nvPr/>
        </p:nvSpPr>
        <p:spPr>
          <a:xfrm>
            <a:off x="4638674" y="1171575"/>
            <a:ext cx="409575" cy="533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D9D1AB8-6BA4-4BAA-B85C-28CD2BDE1E21}"/>
              </a:ext>
            </a:extLst>
          </p:cNvPr>
          <p:cNvSpPr/>
          <p:nvPr/>
        </p:nvSpPr>
        <p:spPr>
          <a:xfrm>
            <a:off x="4276725" y="1704975"/>
            <a:ext cx="361950" cy="46868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8B454B3-7D0F-445D-B777-2F1985283E3D}"/>
              </a:ext>
            </a:extLst>
          </p:cNvPr>
          <p:cNvSpPr/>
          <p:nvPr/>
        </p:nvSpPr>
        <p:spPr>
          <a:xfrm>
            <a:off x="3752850" y="533400"/>
            <a:ext cx="361950" cy="533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95FCBF0-ECA0-42B5-B128-2C85EA69F230}"/>
              </a:ext>
            </a:extLst>
          </p:cNvPr>
          <p:cNvSpPr/>
          <p:nvPr/>
        </p:nvSpPr>
        <p:spPr>
          <a:xfrm>
            <a:off x="4048124" y="862013"/>
            <a:ext cx="361950" cy="533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83ABA11-D02C-4CC7-A7F1-7D2F809ACEDD}"/>
              </a:ext>
            </a:extLst>
          </p:cNvPr>
          <p:cNvSpPr/>
          <p:nvPr/>
        </p:nvSpPr>
        <p:spPr>
          <a:xfrm>
            <a:off x="4897210" y="1066800"/>
            <a:ext cx="316847" cy="2585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2B123BC-BA05-4862-96A8-5924C7A5B2E2}"/>
              </a:ext>
            </a:extLst>
          </p:cNvPr>
          <p:cNvSpPr/>
          <p:nvPr/>
        </p:nvSpPr>
        <p:spPr>
          <a:xfrm>
            <a:off x="4093439" y="2004333"/>
            <a:ext cx="316847" cy="258577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DF310FD-4762-46D9-BF0F-D34D953FE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75" t="29226" r="22887" b="11111"/>
          <a:stretch/>
        </p:blipFill>
        <p:spPr>
          <a:xfrm>
            <a:off x="0" y="2462213"/>
            <a:ext cx="5075354" cy="43190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9399E8-A675-4FF5-9461-3CB419F9BB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874" t="29226" r="14497" b="11650"/>
          <a:stretch/>
        </p:blipFill>
        <p:spPr>
          <a:xfrm>
            <a:off x="5251818" y="2462213"/>
            <a:ext cx="5322729" cy="42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5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81FD86A3-C369-422D-949C-A4A83D8D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77" y="212497"/>
            <a:ext cx="5291865" cy="512150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5DD6F452-AD8D-4532-ADDE-D6355A537DD9}"/>
              </a:ext>
            </a:extLst>
          </p:cNvPr>
          <p:cNvSpPr/>
          <p:nvPr/>
        </p:nvSpPr>
        <p:spPr>
          <a:xfrm>
            <a:off x="8202706" y="3558988"/>
            <a:ext cx="412376" cy="295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4D5A2FD-DC19-4C75-B2AE-E563A7537844}"/>
              </a:ext>
            </a:extLst>
          </p:cNvPr>
          <p:cNvSpPr/>
          <p:nvPr/>
        </p:nvSpPr>
        <p:spPr>
          <a:xfrm>
            <a:off x="7404847" y="2398058"/>
            <a:ext cx="412376" cy="295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D9D3D60-7922-4E49-8E21-F08DE4CEAB49}"/>
              </a:ext>
            </a:extLst>
          </p:cNvPr>
          <p:cNvSpPr/>
          <p:nvPr/>
        </p:nvSpPr>
        <p:spPr>
          <a:xfrm>
            <a:off x="8487334" y="2649813"/>
            <a:ext cx="412376" cy="295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89CA5A2-2CFD-4969-814B-0774DE5F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78" y="232806"/>
            <a:ext cx="5021888" cy="48504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C797E6-6C13-4896-99CD-3036FF4AA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16" t="64052" r="28088" b="11559"/>
          <a:stretch/>
        </p:blipFill>
        <p:spPr>
          <a:xfrm>
            <a:off x="3666564" y="5119123"/>
            <a:ext cx="2303929" cy="167259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D54BBFB-C99D-4EC9-BFE6-7E25D0083867}"/>
              </a:ext>
            </a:extLst>
          </p:cNvPr>
          <p:cNvSpPr/>
          <p:nvPr/>
        </p:nvSpPr>
        <p:spPr>
          <a:xfrm>
            <a:off x="5208494" y="5288887"/>
            <a:ext cx="268942" cy="1371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9E3EB06-CDEE-4CEC-A120-E99D80B374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32" t="80981" r="17941" b="11559"/>
          <a:stretch/>
        </p:blipFill>
        <p:spPr>
          <a:xfrm>
            <a:off x="417863" y="5598053"/>
            <a:ext cx="3039036" cy="51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4FBB82E-0FAB-4CBB-8A13-68477DA9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7" y="1142097"/>
            <a:ext cx="3044830" cy="22869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0211432-8977-4EF2-BF39-15F3ABCAC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572" y="1773156"/>
            <a:ext cx="3005693" cy="22869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C5DD4ED-4E99-43EE-A54F-A62009E59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446" y="2399706"/>
            <a:ext cx="3044830" cy="205858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9F2AB00-639F-4DD0-B0AF-08F25575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921" y="3030765"/>
            <a:ext cx="3005693" cy="20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3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B86588CD-07EE-49BF-8858-15DE904B35C6}"/>
              </a:ext>
            </a:extLst>
          </p:cNvPr>
          <p:cNvSpPr txBox="1"/>
          <p:nvPr/>
        </p:nvSpPr>
        <p:spPr>
          <a:xfrm>
            <a:off x="4831977" y="2447365"/>
            <a:ext cx="3263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RESULTADOS MODELOS IMAGENES</a:t>
            </a:r>
          </a:p>
        </p:txBody>
      </p:sp>
    </p:spTree>
    <p:extLst>
      <p:ext uri="{BB962C8B-B14F-4D97-AF65-F5344CB8AC3E}">
        <p14:creationId xmlns:p14="http://schemas.microsoft.com/office/powerpoint/2010/main" val="293143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C60353-D044-4C59-90F2-F9910E37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05734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B7FB1B-B10C-471F-B8B8-2B1A3653D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67882" cy="673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A8E5C3B-8FB1-4288-BE47-7B0AC83F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9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53C803C-FDBF-4230-99D9-A88550F7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19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D02CCBE-F24D-4A18-A4CC-994BCCB8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6EB0C0E-626C-476C-AD25-E80D6DF78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435" y="519763"/>
            <a:ext cx="3618190" cy="26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6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8E1ED-AFB2-49FC-ACDB-280CF626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1520D-2E74-46A1-8EC6-B6DB214A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3FF257-F167-42E5-8B8E-90FC22CC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28C3D1B-E28E-466C-B6E1-0DFB7C8E0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851" y="681037"/>
            <a:ext cx="3937897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0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FC75EFA-5852-4C76-8EF3-DBD15FC4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" y="4520709"/>
            <a:ext cx="10698817" cy="22010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4D094D-9965-4682-B48A-42AD2611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79" y="2324787"/>
            <a:ext cx="10734673" cy="22084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78DA0E-81A7-4837-8958-08BFCD37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34" y="0"/>
            <a:ext cx="10703292" cy="220197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A3BA6CA3-183D-44C6-9904-F8CD0B32FDF3}"/>
              </a:ext>
            </a:extLst>
          </p:cNvPr>
          <p:cNvSpPr/>
          <p:nvPr/>
        </p:nvSpPr>
        <p:spPr>
          <a:xfrm>
            <a:off x="664510" y="236115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Género musical:  </a:t>
            </a:r>
            <a:r>
              <a:rPr lang="es-ES" sz="1100" dirty="0" err="1">
                <a:solidFill>
                  <a:schemeClr val="bg1"/>
                </a:solidFill>
              </a:rPr>
              <a:t>classical</a:t>
            </a:r>
            <a:endParaRPr lang="es-ES" sz="1100" dirty="0">
              <a:solidFill>
                <a:schemeClr val="bg1"/>
              </a:solidFill>
            </a:endParaRPr>
          </a:p>
          <a:p>
            <a:r>
              <a:rPr lang="es-ES" sz="1100" dirty="0">
                <a:solidFill>
                  <a:schemeClr val="bg1"/>
                </a:solidFill>
              </a:rPr>
              <a:t>Canción:  classical.00098.wav</a:t>
            </a:r>
          </a:p>
        </p:txBody>
      </p:sp>
    </p:spTree>
    <p:extLst>
      <p:ext uri="{BB962C8B-B14F-4D97-AF65-F5344CB8AC3E}">
        <p14:creationId xmlns:p14="http://schemas.microsoft.com/office/powerpoint/2010/main" val="2632649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0B11029-C786-4A28-92C7-E20B14E47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59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53305-F07E-42D0-B5E5-1FF1F41D2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0C8C65-02B4-4430-ABD5-A678C4D71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57FE8B-D422-473A-BA91-0771BCAB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31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5D151-A618-4531-A062-A91C0EEE2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5B4E6C-87A8-42A1-8FE6-F397514EB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8C28F0-A73D-4281-9158-C63A3240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8904676-685B-491A-8CA9-7722C8E8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33" y="365125"/>
            <a:ext cx="3937897" cy="355681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E77138-9BC2-40A9-A252-C47864FF0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542" y="755854"/>
            <a:ext cx="3853546" cy="277535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B736A5-2E67-4070-9B8D-454A05B95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184" y="2378574"/>
            <a:ext cx="4153846" cy="355681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6DEA3E4-1BAD-44DC-A8FA-82C6FF7350D8}"/>
              </a:ext>
            </a:extLst>
          </p:cNvPr>
          <p:cNvSpPr txBox="1"/>
          <p:nvPr/>
        </p:nvSpPr>
        <p:spPr>
          <a:xfrm>
            <a:off x="10075532" y="4001294"/>
            <a:ext cx="2399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[[59  2  8]</a:t>
            </a:r>
          </a:p>
          <a:p>
            <a:r>
              <a:rPr lang="es-ES"/>
              <a:t> [ 6 25  4]</a:t>
            </a:r>
          </a:p>
          <a:p>
            <a:r>
              <a:rPr lang="es-ES"/>
              <a:t> [11  6 29]]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114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A7F8D-42BA-4B04-B51A-F2E3A628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E0F231-CF9E-4862-95BF-480CC8E6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E217EA-B0A1-4759-A1D1-4CF812DD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5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3D08E-66E5-42AF-A2BE-B75BF44C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EA87CF-605C-4951-9103-0586292A2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91D951-FAD4-4587-A5CF-4740520E0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0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60A05-FC35-4A98-8242-8FABE83C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4B6082-2956-406A-BF12-463D4BEBC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A5382B-CEBF-452C-B22D-B42961FE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FC4B278-719E-402F-B600-CCCF2EA3E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41" y="500407"/>
            <a:ext cx="3680101" cy="26504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79325F-21DF-49E0-BA34-47B08E517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83" y="1212196"/>
            <a:ext cx="4052223" cy="355681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09299B2-A762-49A6-82DE-4398381F503B}"/>
              </a:ext>
            </a:extLst>
          </p:cNvPr>
          <p:cNvSpPr txBox="1"/>
          <p:nvPr/>
        </p:nvSpPr>
        <p:spPr>
          <a:xfrm>
            <a:off x="8444753" y="2238899"/>
            <a:ext cx="27217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  <a:p>
            <a:r>
              <a:rPr lang="es-ES"/>
              <a:t>[[ 5  1  0  7  0  0  0  0  3  0]</a:t>
            </a:r>
          </a:p>
          <a:p>
            <a:r>
              <a:rPr lang="es-ES"/>
              <a:t> [ 0 11  0  1  0  0  0  0  0  0]</a:t>
            </a:r>
          </a:p>
          <a:p>
            <a:r>
              <a:rPr lang="es-ES"/>
              <a:t> [ 2  1  3  7  2  2  1  0  1  5]</a:t>
            </a:r>
          </a:p>
          <a:p>
            <a:r>
              <a:rPr lang="es-ES"/>
              <a:t> [ 0  0  0 12  1  0  1  2  1  0]</a:t>
            </a:r>
          </a:p>
          <a:p>
            <a:r>
              <a:rPr lang="es-ES"/>
              <a:t> [ 0  0  0  0  5  0  0  1  3  0]</a:t>
            </a:r>
          </a:p>
          <a:p>
            <a:r>
              <a:rPr lang="es-ES"/>
              <a:t> [ 2  5  0  0  1  9  0  0  0  0]</a:t>
            </a:r>
          </a:p>
          <a:p>
            <a:r>
              <a:rPr lang="es-ES"/>
              <a:t> [ 0  0  0  0  1  0 13  0  0  0]</a:t>
            </a:r>
          </a:p>
          <a:p>
            <a:r>
              <a:rPr lang="es-ES"/>
              <a:t> [ 0  0  0  0  0  1  0  7  0  0]</a:t>
            </a:r>
          </a:p>
          <a:p>
            <a:r>
              <a:rPr lang="es-ES"/>
              <a:t> [ 1  1  0  4  2  0  0  2  8  0]</a:t>
            </a:r>
          </a:p>
          <a:p>
            <a:r>
              <a:rPr lang="es-ES"/>
              <a:t> [ 1  0  0  7  1  0  3  1  1  1]]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813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FB8035E-65F7-45A5-99EA-75A36F2BA601}"/>
              </a:ext>
            </a:extLst>
          </p:cNvPr>
          <p:cNvSpPr txBox="1"/>
          <p:nvPr/>
        </p:nvSpPr>
        <p:spPr>
          <a:xfrm>
            <a:off x="4831977" y="2447365"/>
            <a:ext cx="3263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RESULTADOS MODELOS FEATURES</a:t>
            </a:r>
          </a:p>
        </p:txBody>
      </p:sp>
    </p:spTree>
    <p:extLst>
      <p:ext uri="{BB962C8B-B14F-4D97-AF65-F5344CB8AC3E}">
        <p14:creationId xmlns:p14="http://schemas.microsoft.com/office/powerpoint/2010/main" val="104286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414A05C-6DE4-4F7D-A7A0-4630C2B3A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20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2EFBFE-553A-40B9-9923-F78EFB85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23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DEAD95C-47E6-4444-8386-DCF61AA4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FBFFEB1-670B-4517-A17C-7324A11AF55D}"/>
              </a:ext>
            </a:extLst>
          </p:cNvPr>
          <p:cNvSpPr txBox="1"/>
          <p:nvPr/>
        </p:nvSpPr>
        <p:spPr>
          <a:xfrm>
            <a:off x="5362467" y="3512417"/>
            <a:ext cx="32362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[[12  0  0  0  0  0  0  0  1  3]</a:t>
            </a:r>
          </a:p>
          <a:p>
            <a:r>
              <a:rPr lang="es-ES" dirty="0"/>
              <a:t> [ 0 12  0  0  0  0  0  0  0  0]</a:t>
            </a:r>
          </a:p>
          <a:p>
            <a:r>
              <a:rPr lang="es-ES" dirty="0"/>
              <a:t> [ 3  0 17  0  1  1  0  0  0  2]</a:t>
            </a:r>
          </a:p>
          <a:p>
            <a:r>
              <a:rPr lang="es-ES" dirty="0"/>
              <a:t> [ 1  0  0 10  1  1  1  2  1  0]</a:t>
            </a:r>
          </a:p>
          <a:p>
            <a:r>
              <a:rPr lang="es-ES" dirty="0"/>
              <a:t> [ 0  0  0  0  8  0  0  0  1  0]</a:t>
            </a:r>
          </a:p>
          <a:p>
            <a:r>
              <a:rPr lang="es-ES" dirty="0"/>
              <a:t> [ 0  1  1  0  0 14  0  0  0  1]</a:t>
            </a:r>
          </a:p>
          <a:p>
            <a:r>
              <a:rPr lang="es-ES" dirty="0"/>
              <a:t> [ 0  0  0  0  1  0 13  0  0  0]</a:t>
            </a:r>
          </a:p>
          <a:p>
            <a:r>
              <a:rPr lang="es-ES" dirty="0"/>
              <a:t> [ 0  0  1  0  1  0  0  6  0  0]</a:t>
            </a:r>
          </a:p>
          <a:p>
            <a:r>
              <a:rPr lang="es-ES" dirty="0"/>
              <a:t> [ 1  0  0  3  2  1  0  1  9  1]</a:t>
            </a:r>
          </a:p>
          <a:p>
            <a:r>
              <a:rPr lang="es-ES" dirty="0"/>
              <a:t> [ 4  0  1  1  0  1  3  2  0  3]]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373658C-7A69-4A12-B0DA-924041291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5710"/>
            <a:ext cx="4052223" cy="35568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C115C9-95C2-4700-9017-21F702B87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75" y="564035"/>
            <a:ext cx="4903317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08017DD-1489-4828-AFD4-B817B0AF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EC900E-2D3D-4BAD-A6EC-316B9FAA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341" y="1663297"/>
            <a:ext cx="4903317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0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D12E7BB-690B-44EA-BAB9-E1FA1B0F3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93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36E60D0-2A90-4C8D-917B-8613006C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95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15853A6-91CD-43E0-B0F3-753EA969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2C7383-1B21-4633-8CC0-6E746A72B1D1}"/>
              </a:ext>
            </a:extLst>
          </p:cNvPr>
          <p:cNvSpPr txBox="1"/>
          <p:nvPr/>
        </p:nvSpPr>
        <p:spPr>
          <a:xfrm>
            <a:off x="8650941" y="4889902"/>
            <a:ext cx="1228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[[60  5  4]</a:t>
            </a:r>
          </a:p>
          <a:p>
            <a:r>
              <a:rPr lang="es-ES" dirty="0"/>
              <a:t> [ 4 27  4]</a:t>
            </a:r>
          </a:p>
          <a:p>
            <a:r>
              <a:rPr lang="es-ES" dirty="0"/>
              <a:t> [ 9  7 30]]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A12C8F-468C-4082-AE59-FFCF26A3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03" y="574270"/>
            <a:ext cx="4153846" cy="355681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97FA8C-4111-4E92-8949-264C3150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166" y="313729"/>
            <a:ext cx="4903317" cy="35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4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BB80A19-6BCF-4195-9593-217545FD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6ACB28-17DB-49CE-A518-130D00A2B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69" t="66111" r="59440" b="13333"/>
          <a:stretch/>
        </p:blipFill>
        <p:spPr>
          <a:xfrm>
            <a:off x="6678708" y="136151"/>
            <a:ext cx="5002305" cy="14097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2A21C9-18E7-43C3-A9DF-1D0633567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56" t="65694" r="3750" b="13750"/>
          <a:stretch/>
        </p:blipFill>
        <p:spPr>
          <a:xfrm>
            <a:off x="6719047" y="841001"/>
            <a:ext cx="5217460" cy="14097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8C8A992-5FA8-4D33-B625-D5B0F3FB1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217" y="4147287"/>
            <a:ext cx="3156508" cy="227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1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DE63B70-1166-47B8-9B0E-1DCF221E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66276B-C179-464C-8CB9-87F785BD9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91" y="200025"/>
            <a:ext cx="3324531" cy="239435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C0D437B-3AAE-49E7-8519-EAFA058AD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" y="200025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9C3DFA-76AA-46BC-B9E1-05EBF2B48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695" y="385763"/>
            <a:ext cx="3324531" cy="23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8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B0EF130-D8D8-410A-AF51-9C6A8F30B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23B886-0265-46BC-89B7-3339F8A33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342" y="409575"/>
            <a:ext cx="3350982" cy="24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39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95910B3-FE29-4D69-9294-12AA18EF8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D2D038-F10E-4434-A721-B5CC7165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849" y="814543"/>
            <a:ext cx="3437777" cy="24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7DD68-6608-440E-BEC8-18FE87A7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B9A73F-480B-41AD-B1A5-CE04B8350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2E2F83-D25E-4393-9BDF-F67AE1E9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901" y="58737"/>
            <a:ext cx="7081617" cy="67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71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A59AE-076F-4A5B-AE18-875A8F9D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B2A0A6-1D76-4260-8E8D-D7913FDDA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63EE40C-C144-4987-8A43-DBB25F510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306" y="0"/>
            <a:ext cx="7110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587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342</Words>
  <Application>Microsoft Office PowerPoint</Application>
  <PresentationFormat>Panorámica</PresentationFormat>
  <Paragraphs>37</Paragraphs>
  <Slides>32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Sousa Freitas</dc:creator>
  <cp:lastModifiedBy>Ricardo Sousa Freitas</cp:lastModifiedBy>
  <cp:revision>1</cp:revision>
  <dcterms:created xsi:type="dcterms:W3CDTF">2019-11-25T14:04:08Z</dcterms:created>
  <dcterms:modified xsi:type="dcterms:W3CDTF">2019-12-19T12:17:06Z</dcterms:modified>
</cp:coreProperties>
</file>